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7"/>
  </p:notesMasterIdLst>
  <p:handoutMasterIdLst>
    <p:handoutMasterId r:id="rId28"/>
  </p:handoutMasterIdLst>
  <p:sldIdLst>
    <p:sldId id="256" r:id="rId3"/>
    <p:sldId id="257" r:id="rId4"/>
    <p:sldId id="258" r:id="rId5"/>
    <p:sldId id="259" r:id="rId6"/>
    <p:sldId id="260" r:id="rId7"/>
    <p:sldId id="261" r:id="rId8"/>
    <p:sldId id="279" r:id="rId9"/>
    <p:sldId id="262" r:id="rId10"/>
    <p:sldId id="264" r:id="rId11"/>
    <p:sldId id="265" r:id="rId12"/>
    <p:sldId id="276" r:id="rId13"/>
    <p:sldId id="277" r:id="rId14"/>
    <p:sldId id="282" r:id="rId15"/>
    <p:sldId id="283" r:id="rId16"/>
    <p:sldId id="278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80" r:id="rId26"/>
  </p:sldIdLst>
  <p:sldSz cx="9144000" cy="6858000" type="screen4x3"/>
  <p:notesSz cx="6858000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8F00"/>
    <a:srgbClr val="890101"/>
    <a:srgbClr val="C1553F"/>
    <a:srgbClr val="990000"/>
    <a:srgbClr val="5F5F5F"/>
    <a:srgbClr val="800000"/>
    <a:srgbClr val="D60431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64" autoAdjust="0"/>
    <p:restoredTop sz="87433" autoAdjust="0"/>
  </p:normalViewPr>
  <p:slideViewPr>
    <p:cSldViewPr>
      <p:cViewPr varScale="1">
        <p:scale>
          <a:sx n="63" d="100"/>
          <a:sy n="63" d="100"/>
        </p:scale>
        <p:origin x="152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_rels/data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image" Target="../media/image49.png"/></Relationships>
</file>

<file path=ppt/diagrams/_rels/drawing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image" Target="../media/image4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179FF9-2DA0-4F52-9274-9B8AB26D5912}" type="doc">
      <dgm:prSet loTypeId="urn:microsoft.com/office/officeart/2005/8/layout/pyramid1" loCatId="pyramid" qsTypeId="urn:microsoft.com/office/officeart/2005/8/quickstyle/3d2" qsCatId="3D" csTypeId="urn:microsoft.com/office/officeart/2005/8/colors/accent1_1" csCatId="accent1" phldr="1"/>
      <dgm:spPr/>
      <dgm:t>
        <a:bodyPr/>
        <a:lstStyle/>
        <a:p>
          <a:endParaRPr lang="en-ZA"/>
        </a:p>
      </dgm:t>
    </dgm:pt>
    <dgm:pt modelId="{B0A64166-10AC-4AC2-9FA6-C30219DFB04C}">
      <dgm:prSet phldrT="[Text]" custT="1"/>
      <dgm:spPr>
        <a:solidFill>
          <a:srgbClr val="800000"/>
        </a:solidFill>
      </dgm:spPr>
      <dgm:t>
        <a:bodyPr/>
        <a:lstStyle/>
        <a:p>
          <a:pPr algn="ctr"/>
          <a:endParaRPr lang="en-ZA" sz="2000" dirty="0"/>
        </a:p>
      </dgm:t>
    </dgm:pt>
    <dgm:pt modelId="{0B8C7D9D-FEE5-4692-9C09-DFCA113E8D40}" type="parTrans" cxnId="{0B2472FD-7451-407E-8991-62D6436A6B38}">
      <dgm:prSet/>
      <dgm:spPr/>
      <dgm:t>
        <a:bodyPr/>
        <a:lstStyle/>
        <a:p>
          <a:pPr algn="ctr"/>
          <a:endParaRPr lang="en-ZA" sz="2000"/>
        </a:p>
      </dgm:t>
    </dgm:pt>
    <dgm:pt modelId="{41E23BD1-8044-443D-BAAF-A83657B82415}" type="sibTrans" cxnId="{0B2472FD-7451-407E-8991-62D6436A6B38}">
      <dgm:prSet/>
      <dgm:spPr/>
      <dgm:t>
        <a:bodyPr/>
        <a:lstStyle/>
        <a:p>
          <a:pPr algn="ctr"/>
          <a:endParaRPr lang="en-ZA" sz="2000"/>
        </a:p>
      </dgm:t>
    </dgm:pt>
    <dgm:pt modelId="{2966A137-CB03-4D52-BCED-FC5E32F1F564}">
      <dgm:prSet custT="1"/>
      <dgm:spPr/>
      <dgm:t>
        <a:bodyPr/>
        <a:lstStyle/>
        <a:p>
          <a:pPr algn="ctr"/>
          <a:r>
            <a:rPr lang="en-ZA" sz="2000" dirty="0"/>
            <a:t>Professionalism</a:t>
          </a:r>
        </a:p>
      </dgm:t>
    </dgm:pt>
    <dgm:pt modelId="{10B9F8A8-654F-46B6-ADA8-3D95008A35F0}" type="parTrans" cxnId="{F1BB1AB8-1F9E-427C-8F46-8DCEF6719DFE}">
      <dgm:prSet/>
      <dgm:spPr/>
      <dgm:t>
        <a:bodyPr/>
        <a:lstStyle/>
        <a:p>
          <a:pPr algn="ctr"/>
          <a:endParaRPr lang="en-ZA" sz="2000"/>
        </a:p>
      </dgm:t>
    </dgm:pt>
    <dgm:pt modelId="{475606EE-8D06-49FE-8829-668325681536}" type="sibTrans" cxnId="{F1BB1AB8-1F9E-427C-8F46-8DCEF6719DFE}">
      <dgm:prSet/>
      <dgm:spPr/>
      <dgm:t>
        <a:bodyPr/>
        <a:lstStyle/>
        <a:p>
          <a:pPr algn="ctr"/>
          <a:endParaRPr lang="en-ZA" sz="2000"/>
        </a:p>
      </dgm:t>
    </dgm:pt>
    <dgm:pt modelId="{7F524577-5ACC-44EB-9DF7-3660DB069018}">
      <dgm:prSet custT="1"/>
      <dgm:spPr/>
      <dgm:t>
        <a:bodyPr/>
        <a:lstStyle/>
        <a:p>
          <a:pPr algn="ctr"/>
          <a:r>
            <a:rPr lang="en-ZA" sz="2000" dirty="0"/>
            <a:t>Incomparable Service</a:t>
          </a:r>
        </a:p>
      </dgm:t>
    </dgm:pt>
    <dgm:pt modelId="{DB2ADE60-4ABA-4D84-9F15-CD7F009DEBAD}" type="parTrans" cxnId="{2B1F74D9-94BA-4EBA-8A72-96B86A28FBBC}">
      <dgm:prSet/>
      <dgm:spPr/>
      <dgm:t>
        <a:bodyPr/>
        <a:lstStyle/>
        <a:p>
          <a:pPr algn="ctr"/>
          <a:endParaRPr lang="en-ZA" sz="2000"/>
        </a:p>
      </dgm:t>
    </dgm:pt>
    <dgm:pt modelId="{D60AF048-E5DF-42B4-8719-9B664116F928}" type="sibTrans" cxnId="{2B1F74D9-94BA-4EBA-8A72-96B86A28FBBC}">
      <dgm:prSet/>
      <dgm:spPr/>
      <dgm:t>
        <a:bodyPr/>
        <a:lstStyle/>
        <a:p>
          <a:pPr algn="ctr"/>
          <a:endParaRPr lang="en-ZA" sz="2000"/>
        </a:p>
      </dgm:t>
    </dgm:pt>
    <dgm:pt modelId="{DB1B3BF9-84D6-45BA-A98A-64166448EA94}">
      <dgm:prSet custT="1"/>
      <dgm:spPr/>
      <dgm:t>
        <a:bodyPr/>
        <a:lstStyle/>
        <a:p>
          <a:pPr algn="ctr"/>
          <a:r>
            <a:rPr lang="en-ZA" sz="2000" dirty="0"/>
            <a:t>Dedicated &amp; Knowledgeable Management Team</a:t>
          </a:r>
        </a:p>
      </dgm:t>
    </dgm:pt>
    <dgm:pt modelId="{089A40B9-8661-4EC1-A119-608A2B319C4F}" type="parTrans" cxnId="{46674689-E0C8-4B71-B8DA-B4DA641CE482}">
      <dgm:prSet/>
      <dgm:spPr/>
      <dgm:t>
        <a:bodyPr/>
        <a:lstStyle/>
        <a:p>
          <a:pPr algn="ctr"/>
          <a:endParaRPr lang="en-ZA" sz="2000"/>
        </a:p>
      </dgm:t>
    </dgm:pt>
    <dgm:pt modelId="{3D22E0DB-10A3-4CC4-96AC-6D33884C96A8}" type="sibTrans" cxnId="{46674689-E0C8-4B71-B8DA-B4DA641CE482}">
      <dgm:prSet/>
      <dgm:spPr/>
      <dgm:t>
        <a:bodyPr/>
        <a:lstStyle/>
        <a:p>
          <a:pPr algn="ctr"/>
          <a:endParaRPr lang="en-ZA" sz="2000"/>
        </a:p>
      </dgm:t>
    </dgm:pt>
    <dgm:pt modelId="{1DDBB0DE-46E6-402B-BEC9-DB21B1FB17F1}">
      <dgm:prSet phldrT="[Text]" custT="1"/>
      <dgm:spPr/>
      <dgm:t>
        <a:bodyPr/>
        <a:lstStyle/>
        <a:p>
          <a:pPr algn="ctr"/>
          <a:r>
            <a:rPr lang="en-ZA" sz="2000" dirty="0"/>
            <a:t>Commitment</a:t>
          </a:r>
        </a:p>
      </dgm:t>
    </dgm:pt>
    <dgm:pt modelId="{A084BBB6-8641-4355-B94F-A10CB607C245}" type="sibTrans" cxnId="{693FC9EF-7F19-4E34-976B-ECCC5DF29BFB}">
      <dgm:prSet/>
      <dgm:spPr/>
      <dgm:t>
        <a:bodyPr/>
        <a:lstStyle/>
        <a:p>
          <a:endParaRPr lang="en-ZA"/>
        </a:p>
      </dgm:t>
    </dgm:pt>
    <dgm:pt modelId="{0F4A3055-D6C8-4F84-9355-061CFB5DBB53}" type="parTrans" cxnId="{693FC9EF-7F19-4E34-976B-ECCC5DF29BFB}">
      <dgm:prSet/>
      <dgm:spPr/>
      <dgm:t>
        <a:bodyPr/>
        <a:lstStyle/>
        <a:p>
          <a:endParaRPr lang="en-ZA"/>
        </a:p>
      </dgm:t>
    </dgm:pt>
    <dgm:pt modelId="{0F33A803-5D77-416F-AB06-1E9863D48CB5}" type="pres">
      <dgm:prSet presAssocID="{9F179FF9-2DA0-4F52-9274-9B8AB26D5912}" presName="Name0" presStyleCnt="0">
        <dgm:presLayoutVars>
          <dgm:dir/>
          <dgm:animLvl val="lvl"/>
          <dgm:resizeHandles val="exact"/>
        </dgm:presLayoutVars>
      </dgm:prSet>
      <dgm:spPr/>
    </dgm:pt>
    <dgm:pt modelId="{489C160B-B45E-4F5E-8138-DF979C5F2D6B}" type="pres">
      <dgm:prSet presAssocID="{B0A64166-10AC-4AC2-9FA6-C30219DFB04C}" presName="Name8" presStyleCnt="0"/>
      <dgm:spPr/>
    </dgm:pt>
    <dgm:pt modelId="{3A3F3135-7639-42E8-8EBE-EA7D0DB23B67}" type="pres">
      <dgm:prSet presAssocID="{B0A64166-10AC-4AC2-9FA6-C30219DFB04C}" presName="level" presStyleLbl="node1" presStyleIdx="0" presStyleCnt="5">
        <dgm:presLayoutVars>
          <dgm:chMax val="1"/>
          <dgm:bulletEnabled val="1"/>
        </dgm:presLayoutVars>
      </dgm:prSet>
      <dgm:spPr/>
    </dgm:pt>
    <dgm:pt modelId="{D16E9670-2FEE-43F0-AD96-C9FE72D27A95}" type="pres">
      <dgm:prSet presAssocID="{B0A64166-10AC-4AC2-9FA6-C30219DFB04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0670CD4-8C83-4760-B74E-2EE5F1550E61}" type="pres">
      <dgm:prSet presAssocID="{1DDBB0DE-46E6-402B-BEC9-DB21B1FB17F1}" presName="Name8" presStyleCnt="0"/>
      <dgm:spPr/>
    </dgm:pt>
    <dgm:pt modelId="{F8E187E2-0900-4249-A07E-3AF3968E0A40}" type="pres">
      <dgm:prSet presAssocID="{1DDBB0DE-46E6-402B-BEC9-DB21B1FB17F1}" presName="level" presStyleLbl="node1" presStyleIdx="1" presStyleCnt="5">
        <dgm:presLayoutVars>
          <dgm:chMax val="1"/>
          <dgm:bulletEnabled val="1"/>
        </dgm:presLayoutVars>
      </dgm:prSet>
      <dgm:spPr/>
    </dgm:pt>
    <dgm:pt modelId="{883E0CB4-AEB5-4138-A735-FC6DF73ADFB1}" type="pres">
      <dgm:prSet presAssocID="{1DDBB0DE-46E6-402B-BEC9-DB21B1FB17F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2FACAFB-2DA5-4D3B-B9C3-6DD9353CF8EF}" type="pres">
      <dgm:prSet presAssocID="{2966A137-CB03-4D52-BCED-FC5E32F1F564}" presName="Name8" presStyleCnt="0"/>
      <dgm:spPr/>
    </dgm:pt>
    <dgm:pt modelId="{E7FB7D26-3930-4EB3-8FEA-42ED67B87325}" type="pres">
      <dgm:prSet presAssocID="{2966A137-CB03-4D52-BCED-FC5E32F1F564}" presName="level" presStyleLbl="node1" presStyleIdx="2" presStyleCnt="5">
        <dgm:presLayoutVars>
          <dgm:chMax val="1"/>
          <dgm:bulletEnabled val="1"/>
        </dgm:presLayoutVars>
      </dgm:prSet>
      <dgm:spPr/>
    </dgm:pt>
    <dgm:pt modelId="{E7870FF7-D130-4EF5-BA1E-33539B3C596C}" type="pres">
      <dgm:prSet presAssocID="{2966A137-CB03-4D52-BCED-FC5E32F1F56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AAA4205-3C0F-471E-BC3C-8CBF02B9C55B}" type="pres">
      <dgm:prSet presAssocID="{7F524577-5ACC-44EB-9DF7-3660DB069018}" presName="Name8" presStyleCnt="0"/>
      <dgm:spPr/>
    </dgm:pt>
    <dgm:pt modelId="{BFA3F60D-5B3E-44E9-86FA-73B3287280BF}" type="pres">
      <dgm:prSet presAssocID="{7F524577-5ACC-44EB-9DF7-3660DB069018}" presName="level" presStyleLbl="node1" presStyleIdx="3" presStyleCnt="5">
        <dgm:presLayoutVars>
          <dgm:chMax val="1"/>
          <dgm:bulletEnabled val="1"/>
        </dgm:presLayoutVars>
      </dgm:prSet>
      <dgm:spPr/>
    </dgm:pt>
    <dgm:pt modelId="{985E5FA2-40DC-4A88-B7DC-7322D512F19A}" type="pres">
      <dgm:prSet presAssocID="{7F524577-5ACC-44EB-9DF7-3660DB06901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C2276DA9-238D-4BCC-9C24-3116DA497671}" type="pres">
      <dgm:prSet presAssocID="{DB1B3BF9-84D6-45BA-A98A-64166448EA94}" presName="Name8" presStyleCnt="0"/>
      <dgm:spPr/>
    </dgm:pt>
    <dgm:pt modelId="{CEE6C170-3DE4-4123-AE84-0C33AE82CE0C}" type="pres">
      <dgm:prSet presAssocID="{DB1B3BF9-84D6-45BA-A98A-64166448EA94}" presName="level" presStyleLbl="node1" presStyleIdx="4" presStyleCnt="5" custLinFactNeighborX="2183" custLinFactNeighborY="3100">
        <dgm:presLayoutVars>
          <dgm:chMax val="1"/>
          <dgm:bulletEnabled val="1"/>
        </dgm:presLayoutVars>
      </dgm:prSet>
      <dgm:spPr/>
    </dgm:pt>
    <dgm:pt modelId="{ADDBA529-8DDE-4D18-8BE0-E3B76CAD324B}" type="pres">
      <dgm:prSet presAssocID="{DB1B3BF9-84D6-45BA-A98A-64166448EA94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357B420E-F6FD-415D-86C6-FA6184AA37C7}" type="presOf" srcId="{1DDBB0DE-46E6-402B-BEC9-DB21B1FB17F1}" destId="{F8E187E2-0900-4249-A07E-3AF3968E0A40}" srcOrd="0" destOrd="0" presId="urn:microsoft.com/office/officeart/2005/8/layout/pyramid1"/>
    <dgm:cxn modelId="{E6F41924-225A-4706-9777-C3840B83EA21}" type="presOf" srcId="{7F524577-5ACC-44EB-9DF7-3660DB069018}" destId="{985E5FA2-40DC-4A88-B7DC-7322D512F19A}" srcOrd="1" destOrd="0" presId="urn:microsoft.com/office/officeart/2005/8/layout/pyramid1"/>
    <dgm:cxn modelId="{3A5D8033-4ADD-4548-84DA-B4D19AB685C6}" type="presOf" srcId="{DB1B3BF9-84D6-45BA-A98A-64166448EA94}" destId="{ADDBA529-8DDE-4D18-8BE0-E3B76CAD324B}" srcOrd="1" destOrd="0" presId="urn:microsoft.com/office/officeart/2005/8/layout/pyramid1"/>
    <dgm:cxn modelId="{41D1F96C-A3C3-4830-9177-FE34F5909338}" type="presOf" srcId="{B0A64166-10AC-4AC2-9FA6-C30219DFB04C}" destId="{3A3F3135-7639-42E8-8EBE-EA7D0DB23B67}" srcOrd="0" destOrd="0" presId="urn:microsoft.com/office/officeart/2005/8/layout/pyramid1"/>
    <dgm:cxn modelId="{FE99E16D-8A8E-4903-843D-709A26088E77}" type="presOf" srcId="{2966A137-CB03-4D52-BCED-FC5E32F1F564}" destId="{E7FB7D26-3930-4EB3-8FEA-42ED67B87325}" srcOrd="0" destOrd="0" presId="urn:microsoft.com/office/officeart/2005/8/layout/pyramid1"/>
    <dgm:cxn modelId="{9D181B70-8E41-40D0-9BB0-C26A955097A1}" type="presOf" srcId="{DB1B3BF9-84D6-45BA-A98A-64166448EA94}" destId="{CEE6C170-3DE4-4123-AE84-0C33AE82CE0C}" srcOrd="0" destOrd="0" presId="urn:microsoft.com/office/officeart/2005/8/layout/pyramid1"/>
    <dgm:cxn modelId="{06353382-74E9-43FD-912B-9C11FA265158}" type="presOf" srcId="{1DDBB0DE-46E6-402B-BEC9-DB21B1FB17F1}" destId="{883E0CB4-AEB5-4138-A735-FC6DF73ADFB1}" srcOrd="1" destOrd="0" presId="urn:microsoft.com/office/officeart/2005/8/layout/pyramid1"/>
    <dgm:cxn modelId="{46674689-E0C8-4B71-B8DA-B4DA641CE482}" srcId="{9F179FF9-2DA0-4F52-9274-9B8AB26D5912}" destId="{DB1B3BF9-84D6-45BA-A98A-64166448EA94}" srcOrd="4" destOrd="0" parTransId="{089A40B9-8661-4EC1-A119-608A2B319C4F}" sibTransId="{3D22E0DB-10A3-4CC4-96AC-6D33884C96A8}"/>
    <dgm:cxn modelId="{3A32EE8B-A282-4A92-8DF4-E9FEF295FB4D}" type="presOf" srcId="{9F179FF9-2DA0-4F52-9274-9B8AB26D5912}" destId="{0F33A803-5D77-416F-AB06-1E9863D48CB5}" srcOrd="0" destOrd="0" presId="urn:microsoft.com/office/officeart/2005/8/layout/pyramid1"/>
    <dgm:cxn modelId="{0C9C7DA3-D43F-4483-88A7-F7201C6F43EE}" type="presOf" srcId="{2966A137-CB03-4D52-BCED-FC5E32F1F564}" destId="{E7870FF7-D130-4EF5-BA1E-33539B3C596C}" srcOrd="1" destOrd="0" presId="urn:microsoft.com/office/officeart/2005/8/layout/pyramid1"/>
    <dgm:cxn modelId="{284D98AA-19EC-4945-9048-1D8E3530863C}" type="presOf" srcId="{B0A64166-10AC-4AC2-9FA6-C30219DFB04C}" destId="{D16E9670-2FEE-43F0-AD96-C9FE72D27A95}" srcOrd="1" destOrd="0" presId="urn:microsoft.com/office/officeart/2005/8/layout/pyramid1"/>
    <dgm:cxn modelId="{F1BB1AB8-1F9E-427C-8F46-8DCEF6719DFE}" srcId="{9F179FF9-2DA0-4F52-9274-9B8AB26D5912}" destId="{2966A137-CB03-4D52-BCED-FC5E32F1F564}" srcOrd="2" destOrd="0" parTransId="{10B9F8A8-654F-46B6-ADA8-3D95008A35F0}" sibTransId="{475606EE-8D06-49FE-8829-668325681536}"/>
    <dgm:cxn modelId="{2B1F74D9-94BA-4EBA-8A72-96B86A28FBBC}" srcId="{9F179FF9-2DA0-4F52-9274-9B8AB26D5912}" destId="{7F524577-5ACC-44EB-9DF7-3660DB069018}" srcOrd="3" destOrd="0" parTransId="{DB2ADE60-4ABA-4D84-9F15-CD7F009DEBAD}" sibTransId="{D60AF048-E5DF-42B4-8719-9B664116F928}"/>
    <dgm:cxn modelId="{552A83E6-7DC7-4D5E-BC47-B50508F496CF}" type="presOf" srcId="{7F524577-5ACC-44EB-9DF7-3660DB069018}" destId="{BFA3F60D-5B3E-44E9-86FA-73B3287280BF}" srcOrd="0" destOrd="0" presId="urn:microsoft.com/office/officeart/2005/8/layout/pyramid1"/>
    <dgm:cxn modelId="{693FC9EF-7F19-4E34-976B-ECCC5DF29BFB}" srcId="{9F179FF9-2DA0-4F52-9274-9B8AB26D5912}" destId="{1DDBB0DE-46E6-402B-BEC9-DB21B1FB17F1}" srcOrd="1" destOrd="0" parTransId="{0F4A3055-D6C8-4F84-9355-061CFB5DBB53}" sibTransId="{A084BBB6-8641-4355-B94F-A10CB607C245}"/>
    <dgm:cxn modelId="{0B2472FD-7451-407E-8991-62D6436A6B38}" srcId="{9F179FF9-2DA0-4F52-9274-9B8AB26D5912}" destId="{B0A64166-10AC-4AC2-9FA6-C30219DFB04C}" srcOrd="0" destOrd="0" parTransId="{0B8C7D9D-FEE5-4692-9C09-DFCA113E8D40}" sibTransId="{41E23BD1-8044-443D-BAAF-A83657B82415}"/>
    <dgm:cxn modelId="{A5482748-6008-4195-9B1E-A82AA0728358}" type="presParOf" srcId="{0F33A803-5D77-416F-AB06-1E9863D48CB5}" destId="{489C160B-B45E-4F5E-8138-DF979C5F2D6B}" srcOrd="0" destOrd="0" presId="urn:microsoft.com/office/officeart/2005/8/layout/pyramid1"/>
    <dgm:cxn modelId="{F68522E2-C13A-4892-B14A-06831A586972}" type="presParOf" srcId="{489C160B-B45E-4F5E-8138-DF979C5F2D6B}" destId="{3A3F3135-7639-42E8-8EBE-EA7D0DB23B67}" srcOrd="0" destOrd="0" presId="urn:microsoft.com/office/officeart/2005/8/layout/pyramid1"/>
    <dgm:cxn modelId="{A2972FD0-7E7F-4B2D-A43E-FD367C1E3A44}" type="presParOf" srcId="{489C160B-B45E-4F5E-8138-DF979C5F2D6B}" destId="{D16E9670-2FEE-43F0-AD96-C9FE72D27A95}" srcOrd="1" destOrd="0" presId="urn:microsoft.com/office/officeart/2005/8/layout/pyramid1"/>
    <dgm:cxn modelId="{B6447D25-55C7-4719-8392-39B977376499}" type="presParOf" srcId="{0F33A803-5D77-416F-AB06-1E9863D48CB5}" destId="{D0670CD4-8C83-4760-B74E-2EE5F1550E61}" srcOrd="1" destOrd="0" presId="urn:microsoft.com/office/officeart/2005/8/layout/pyramid1"/>
    <dgm:cxn modelId="{C161D423-FBD2-4E51-880D-20BFA34FEF40}" type="presParOf" srcId="{D0670CD4-8C83-4760-B74E-2EE5F1550E61}" destId="{F8E187E2-0900-4249-A07E-3AF3968E0A40}" srcOrd="0" destOrd="0" presId="urn:microsoft.com/office/officeart/2005/8/layout/pyramid1"/>
    <dgm:cxn modelId="{AC68C4E5-46AC-41AE-89F2-98003591CF68}" type="presParOf" srcId="{D0670CD4-8C83-4760-B74E-2EE5F1550E61}" destId="{883E0CB4-AEB5-4138-A735-FC6DF73ADFB1}" srcOrd="1" destOrd="0" presId="urn:microsoft.com/office/officeart/2005/8/layout/pyramid1"/>
    <dgm:cxn modelId="{F8242F33-01D2-4EE8-9512-18AE078666DF}" type="presParOf" srcId="{0F33A803-5D77-416F-AB06-1E9863D48CB5}" destId="{22FACAFB-2DA5-4D3B-B9C3-6DD9353CF8EF}" srcOrd="2" destOrd="0" presId="urn:microsoft.com/office/officeart/2005/8/layout/pyramid1"/>
    <dgm:cxn modelId="{0E7D5AF9-2E53-47A5-B349-567B00535B43}" type="presParOf" srcId="{22FACAFB-2DA5-4D3B-B9C3-6DD9353CF8EF}" destId="{E7FB7D26-3930-4EB3-8FEA-42ED67B87325}" srcOrd="0" destOrd="0" presId="urn:microsoft.com/office/officeart/2005/8/layout/pyramid1"/>
    <dgm:cxn modelId="{A7C96666-53DB-4D47-9D34-0B10D8B3C96D}" type="presParOf" srcId="{22FACAFB-2DA5-4D3B-B9C3-6DD9353CF8EF}" destId="{E7870FF7-D130-4EF5-BA1E-33539B3C596C}" srcOrd="1" destOrd="0" presId="urn:microsoft.com/office/officeart/2005/8/layout/pyramid1"/>
    <dgm:cxn modelId="{8D0AE7FD-E73B-4947-848E-B9B9F8564D72}" type="presParOf" srcId="{0F33A803-5D77-416F-AB06-1E9863D48CB5}" destId="{0AAA4205-3C0F-471E-BC3C-8CBF02B9C55B}" srcOrd="3" destOrd="0" presId="urn:microsoft.com/office/officeart/2005/8/layout/pyramid1"/>
    <dgm:cxn modelId="{D2259F8A-F0FF-45D1-9CAC-1C045D99568B}" type="presParOf" srcId="{0AAA4205-3C0F-471E-BC3C-8CBF02B9C55B}" destId="{BFA3F60D-5B3E-44E9-86FA-73B3287280BF}" srcOrd="0" destOrd="0" presId="urn:microsoft.com/office/officeart/2005/8/layout/pyramid1"/>
    <dgm:cxn modelId="{58DAD09C-3F98-48B6-8969-04561679664B}" type="presParOf" srcId="{0AAA4205-3C0F-471E-BC3C-8CBF02B9C55B}" destId="{985E5FA2-40DC-4A88-B7DC-7322D512F19A}" srcOrd="1" destOrd="0" presId="urn:microsoft.com/office/officeart/2005/8/layout/pyramid1"/>
    <dgm:cxn modelId="{530781D9-E168-46C5-81C4-8F230F2923E9}" type="presParOf" srcId="{0F33A803-5D77-416F-AB06-1E9863D48CB5}" destId="{C2276DA9-238D-4BCC-9C24-3116DA497671}" srcOrd="4" destOrd="0" presId="urn:microsoft.com/office/officeart/2005/8/layout/pyramid1"/>
    <dgm:cxn modelId="{6043190E-B85E-4619-BC24-46045E905147}" type="presParOf" srcId="{C2276DA9-238D-4BCC-9C24-3116DA497671}" destId="{CEE6C170-3DE4-4123-AE84-0C33AE82CE0C}" srcOrd="0" destOrd="0" presId="urn:microsoft.com/office/officeart/2005/8/layout/pyramid1"/>
    <dgm:cxn modelId="{10DEE166-D8AF-494F-A42C-7BE80EA10BB5}" type="presParOf" srcId="{C2276DA9-238D-4BCC-9C24-3116DA497671}" destId="{ADDBA529-8DDE-4D18-8BE0-E3B76CAD324B}" srcOrd="1" destOrd="0" presId="urn:microsoft.com/office/officeart/2005/8/layout/pyramid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1B15AE-AED7-4D9B-8404-E345DACE16D1}" type="doc">
      <dgm:prSet loTypeId="urn:microsoft.com/office/officeart/2005/8/layout/vList2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8E1728E6-84A8-4135-B6C1-83BAE719117E}">
      <dgm:prSet custT="1"/>
      <dgm:spPr>
        <a:solidFill>
          <a:srgbClr val="800000"/>
        </a:solidFill>
      </dgm:spPr>
      <dgm:t>
        <a:bodyPr/>
        <a:lstStyle/>
        <a:p>
          <a:pPr algn="ctr" rtl="0"/>
          <a:r>
            <a:rPr lang="en-US" sz="2800" dirty="0"/>
            <a:t>Our guarantee to you</a:t>
          </a:r>
          <a:endParaRPr lang="en-ZA" sz="2800" dirty="0"/>
        </a:p>
      </dgm:t>
    </dgm:pt>
    <dgm:pt modelId="{8A720E79-EEBD-4DC5-9426-A350F78F69C5}" type="parTrans" cxnId="{FD20AA91-8E30-4A58-A6DC-9525E5E1AE3A}">
      <dgm:prSet/>
      <dgm:spPr/>
      <dgm:t>
        <a:bodyPr/>
        <a:lstStyle/>
        <a:p>
          <a:endParaRPr lang="en-ZA"/>
        </a:p>
      </dgm:t>
    </dgm:pt>
    <dgm:pt modelId="{DC76848E-15E5-43A3-AAB7-8943992E3BCF}" type="sibTrans" cxnId="{FD20AA91-8E30-4A58-A6DC-9525E5E1AE3A}">
      <dgm:prSet/>
      <dgm:spPr/>
      <dgm:t>
        <a:bodyPr/>
        <a:lstStyle/>
        <a:p>
          <a:endParaRPr lang="en-ZA"/>
        </a:p>
      </dgm:t>
    </dgm:pt>
    <dgm:pt modelId="{5ED22069-ED0A-490E-9B13-6D4A8BA15959}" type="pres">
      <dgm:prSet presAssocID="{721B15AE-AED7-4D9B-8404-E345DACE16D1}" presName="linear" presStyleCnt="0">
        <dgm:presLayoutVars>
          <dgm:animLvl val="lvl"/>
          <dgm:resizeHandles val="exact"/>
        </dgm:presLayoutVars>
      </dgm:prSet>
      <dgm:spPr/>
    </dgm:pt>
    <dgm:pt modelId="{F458F15F-A7B0-4BEE-A02B-F969225D5C2C}" type="pres">
      <dgm:prSet presAssocID="{8E1728E6-84A8-4135-B6C1-83BAE719117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FA95B544-BB94-4FCE-89EE-65396F593E03}" type="presOf" srcId="{8E1728E6-84A8-4135-B6C1-83BAE719117E}" destId="{F458F15F-A7B0-4BEE-A02B-F969225D5C2C}" srcOrd="0" destOrd="0" presId="urn:microsoft.com/office/officeart/2005/8/layout/vList2"/>
    <dgm:cxn modelId="{98D24C65-E953-4566-8D24-17C3159DD80B}" type="presOf" srcId="{721B15AE-AED7-4D9B-8404-E345DACE16D1}" destId="{5ED22069-ED0A-490E-9B13-6D4A8BA15959}" srcOrd="0" destOrd="0" presId="urn:microsoft.com/office/officeart/2005/8/layout/vList2"/>
    <dgm:cxn modelId="{FD20AA91-8E30-4A58-A6DC-9525E5E1AE3A}" srcId="{721B15AE-AED7-4D9B-8404-E345DACE16D1}" destId="{8E1728E6-84A8-4135-B6C1-83BAE719117E}" srcOrd="0" destOrd="0" parTransId="{8A720E79-EEBD-4DC5-9426-A350F78F69C5}" sibTransId="{DC76848E-15E5-43A3-AAB7-8943992E3BCF}"/>
    <dgm:cxn modelId="{7E0AD430-B635-4238-BD28-930B5E20CBCF}" type="presParOf" srcId="{5ED22069-ED0A-490E-9B13-6D4A8BA15959}" destId="{F458F15F-A7B0-4BEE-A02B-F969225D5C2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9CF2BD-9CA7-4439-A5E1-F6FD5DD2535A}" type="doc">
      <dgm:prSet loTypeId="urn:microsoft.com/office/officeart/2005/8/layout/radial4" loCatId="relationship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ZA"/>
        </a:p>
      </dgm:t>
    </dgm:pt>
    <dgm:pt modelId="{CD2ABD3B-8577-4030-B2BE-1B0E9C91BB94}">
      <dgm:prSet phldrT="[Text]" custT="1"/>
      <dgm:spPr/>
      <dgm:t>
        <a:bodyPr/>
        <a:lstStyle/>
        <a:p>
          <a:r>
            <a:rPr lang="en-ZA" sz="1400" b="1" dirty="0"/>
            <a:t>Discipline</a:t>
          </a:r>
        </a:p>
      </dgm:t>
    </dgm:pt>
    <dgm:pt modelId="{C6F1099A-A178-44EC-AB0C-16BB9E22BCD4}" type="parTrans" cxnId="{3C9E9710-F94A-4B19-9235-2E03464FF09C}">
      <dgm:prSet/>
      <dgm:spPr/>
      <dgm:t>
        <a:bodyPr/>
        <a:lstStyle/>
        <a:p>
          <a:endParaRPr lang="en-ZA" sz="2000"/>
        </a:p>
      </dgm:t>
    </dgm:pt>
    <dgm:pt modelId="{C15517AC-C37E-4830-B73D-4F0B472C6646}" type="sibTrans" cxnId="{3C9E9710-F94A-4B19-9235-2E03464FF09C}">
      <dgm:prSet/>
      <dgm:spPr/>
      <dgm:t>
        <a:bodyPr/>
        <a:lstStyle/>
        <a:p>
          <a:endParaRPr lang="en-ZA" sz="2000"/>
        </a:p>
      </dgm:t>
    </dgm:pt>
    <dgm:pt modelId="{DDEC5C8B-6420-4D77-B625-6A9B6A92C14E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endParaRPr lang="en-US" sz="2000" dirty="0">
            <a:solidFill>
              <a:schemeClr val="tx1"/>
            </a:solidFill>
          </a:endParaRPr>
        </a:p>
        <a:p>
          <a:r>
            <a:rPr lang="en-US" sz="2000" dirty="0">
              <a:solidFill>
                <a:schemeClr val="tx1"/>
              </a:solidFill>
            </a:rPr>
            <a:t>Professionalism			  </a:t>
          </a:r>
          <a:endParaRPr lang="en-ZA" sz="2000" dirty="0">
            <a:solidFill>
              <a:schemeClr val="tx1"/>
            </a:solidFill>
          </a:endParaRPr>
        </a:p>
      </dgm:t>
    </dgm:pt>
    <dgm:pt modelId="{EC1CFFF7-59EC-4C32-ADF5-691809291E16}" type="parTrans" cxnId="{D0EA10C3-BD77-4D04-998F-AB1BAB8B190B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en-ZA" sz="2000"/>
        </a:p>
      </dgm:t>
    </dgm:pt>
    <dgm:pt modelId="{F8EE33B5-5795-4FC5-BFB3-9A3E7C7E0170}" type="sibTrans" cxnId="{D0EA10C3-BD77-4D04-998F-AB1BAB8B190B}">
      <dgm:prSet/>
      <dgm:spPr/>
      <dgm:t>
        <a:bodyPr/>
        <a:lstStyle/>
        <a:p>
          <a:endParaRPr lang="en-ZA" sz="2000"/>
        </a:p>
      </dgm:t>
    </dgm:pt>
    <dgm:pt modelId="{9828AC7E-DBDD-4939-B588-8A386F2C1C25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US" sz="2000" dirty="0">
              <a:solidFill>
                <a:schemeClr val="tx1"/>
              </a:solidFill>
            </a:rPr>
            <a:t>Integrity</a:t>
          </a:r>
          <a:endParaRPr lang="en-ZA" sz="2000" dirty="0">
            <a:solidFill>
              <a:schemeClr val="tx1"/>
            </a:solidFill>
          </a:endParaRPr>
        </a:p>
      </dgm:t>
    </dgm:pt>
    <dgm:pt modelId="{63803EF9-656D-44D0-A06C-9976D9BD45E5}" type="parTrans" cxnId="{BEA06697-B30C-4CF8-A784-467F55843646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en-ZA" sz="2000"/>
        </a:p>
      </dgm:t>
    </dgm:pt>
    <dgm:pt modelId="{A70BFF11-C5DC-4044-AA53-4244BFC6214A}" type="sibTrans" cxnId="{BEA06697-B30C-4CF8-A784-467F55843646}">
      <dgm:prSet/>
      <dgm:spPr/>
      <dgm:t>
        <a:bodyPr/>
        <a:lstStyle/>
        <a:p>
          <a:endParaRPr lang="en-ZA" sz="2000"/>
        </a:p>
      </dgm:t>
    </dgm:pt>
    <dgm:pt modelId="{E5977BCA-AB53-4205-9710-5817CF21C291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US" sz="2000" dirty="0">
              <a:solidFill>
                <a:schemeClr val="tx1"/>
              </a:solidFill>
            </a:rPr>
            <a:t>Responsibility</a:t>
          </a:r>
          <a:endParaRPr lang="en-ZA" sz="2000" dirty="0">
            <a:solidFill>
              <a:schemeClr val="tx1"/>
            </a:solidFill>
          </a:endParaRPr>
        </a:p>
      </dgm:t>
    </dgm:pt>
    <dgm:pt modelId="{CC54AE47-D966-491F-A9E0-C617403A5C1A}" type="parTrans" cxnId="{69273852-67F7-4ED0-8C82-32A6E34B5A97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en-ZA" sz="2000"/>
        </a:p>
      </dgm:t>
    </dgm:pt>
    <dgm:pt modelId="{B91DD929-0757-4026-A632-43B6321B464F}" type="sibTrans" cxnId="{69273852-67F7-4ED0-8C82-32A6E34B5A97}">
      <dgm:prSet/>
      <dgm:spPr/>
      <dgm:t>
        <a:bodyPr/>
        <a:lstStyle/>
        <a:p>
          <a:endParaRPr lang="en-ZA" sz="2000"/>
        </a:p>
      </dgm:t>
    </dgm:pt>
    <dgm:pt modelId="{F352A61F-DD56-4709-A7F6-3584BA008E42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US" sz="2000">
              <a:solidFill>
                <a:schemeClr val="tx1"/>
              </a:solidFill>
            </a:rPr>
            <a:t>Dedication</a:t>
          </a:r>
          <a:endParaRPr lang="en-ZA" sz="2000">
            <a:solidFill>
              <a:schemeClr val="tx1"/>
            </a:solidFill>
          </a:endParaRPr>
        </a:p>
      </dgm:t>
    </dgm:pt>
    <dgm:pt modelId="{AF7C9C4D-8F66-4155-8CE5-F97A035256AE}" type="parTrans" cxnId="{47BDACF6-48DD-4D0A-8887-FEB753133FA1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en-ZA" sz="2000"/>
        </a:p>
      </dgm:t>
    </dgm:pt>
    <dgm:pt modelId="{9652978C-3E79-4E5C-8A1C-C0C717987611}" type="sibTrans" cxnId="{47BDACF6-48DD-4D0A-8887-FEB753133FA1}">
      <dgm:prSet/>
      <dgm:spPr/>
      <dgm:t>
        <a:bodyPr/>
        <a:lstStyle/>
        <a:p>
          <a:endParaRPr lang="en-ZA" sz="2000"/>
        </a:p>
      </dgm:t>
    </dgm:pt>
    <dgm:pt modelId="{8B7E717D-1F69-4659-B219-D63EE35D0340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US" sz="2000">
              <a:solidFill>
                <a:schemeClr val="tx1"/>
              </a:solidFill>
            </a:rPr>
            <a:t>Respect </a:t>
          </a:r>
          <a:endParaRPr lang="en-ZA" sz="2000">
            <a:solidFill>
              <a:schemeClr val="tx1"/>
            </a:solidFill>
          </a:endParaRPr>
        </a:p>
      </dgm:t>
    </dgm:pt>
    <dgm:pt modelId="{623A1C6B-7160-4B16-919F-6408906EFEE6}" type="parTrans" cxnId="{2B7C3C46-5FF7-4061-B2F1-BCCD1A0A11C3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en-ZA" sz="2000"/>
        </a:p>
      </dgm:t>
    </dgm:pt>
    <dgm:pt modelId="{4B14C372-A4FA-47BD-8DD6-BFF4E3AF5024}" type="sibTrans" cxnId="{2B7C3C46-5FF7-4061-B2F1-BCCD1A0A11C3}">
      <dgm:prSet/>
      <dgm:spPr/>
      <dgm:t>
        <a:bodyPr/>
        <a:lstStyle/>
        <a:p>
          <a:endParaRPr lang="en-ZA" sz="2000"/>
        </a:p>
      </dgm:t>
    </dgm:pt>
    <dgm:pt modelId="{1BD1BC06-3717-41C3-B15D-743AF9902844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US" sz="2000" dirty="0">
              <a:solidFill>
                <a:schemeClr val="tx1"/>
              </a:solidFill>
            </a:rPr>
            <a:t>Teamwork</a:t>
          </a:r>
          <a:endParaRPr lang="en-ZA" sz="2000" dirty="0">
            <a:solidFill>
              <a:schemeClr val="tx1"/>
            </a:solidFill>
          </a:endParaRPr>
        </a:p>
      </dgm:t>
    </dgm:pt>
    <dgm:pt modelId="{C40BBC9B-EBDC-4A62-84AA-FC7CF6A71810}" type="parTrans" cxnId="{62D70022-C146-44A9-BE2B-7395F6486AF0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en-ZA" sz="2000"/>
        </a:p>
      </dgm:t>
    </dgm:pt>
    <dgm:pt modelId="{C0B93444-D5C9-43EB-ACA1-EC168B0CA911}" type="sibTrans" cxnId="{62D70022-C146-44A9-BE2B-7395F6486AF0}">
      <dgm:prSet/>
      <dgm:spPr/>
      <dgm:t>
        <a:bodyPr/>
        <a:lstStyle/>
        <a:p>
          <a:endParaRPr lang="en-ZA" sz="2000"/>
        </a:p>
      </dgm:t>
    </dgm:pt>
    <dgm:pt modelId="{9E485486-7E04-42D9-BC10-E97914DCC861}" type="pres">
      <dgm:prSet presAssocID="{9F9CF2BD-9CA7-4439-A5E1-F6FD5DD2535A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F063A03-8275-448B-B075-75F9CA735F54}" type="pres">
      <dgm:prSet presAssocID="{CD2ABD3B-8577-4030-B2BE-1B0E9C91BB94}" presName="centerShape" presStyleLbl="node0" presStyleIdx="0" presStyleCnt="1" custScaleX="70671" custScaleY="70671"/>
      <dgm:spPr/>
    </dgm:pt>
    <dgm:pt modelId="{6590D66F-4D0A-4AA7-956B-381EA5D755FC}" type="pres">
      <dgm:prSet presAssocID="{EC1CFFF7-59EC-4C32-ADF5-691809291E16}" presName="parTrans" presStyleLbl="bgSibTrans2D1" presStyleIdx="0" presStyleCnt="6"/>
      <dgm:spPr/>
    </dgm:pt>
    <dgm:pt modelId="{FC7FB516-48F0-42E7-AEF4-C46133A566AB}" type="pres">
      <dgm:prSet presAssocID="{DDEC5C8B-6420-4D77-B625-6A9B6A92C14E}" presName="node" presStyleLbl="node1" presStyleIdx="0" presStyleCnt="6" custScaleX="125505" custScaleY="51283">
        <dgm:presLayoutVars>
          <dgm:bulletEnabled val="1"/>
        </dgm:presLayoutVars>
      </dgm:prSet>
      <dgm:spPr/>
    </dgm:pt>
    <dgm:pt modelId="{1E96EE77-2E6A-42A4-AA96-0ECBA505B502}" type="pres">
      <dgm:prSet presAssocID="{63803EF9-656D-44D0-A06C-9976D9BD45E5}" presName="parTrans" presStyleLbl="bgSibTrans2D1" presStyleIdx="1" presStyleCnt="6"/>
      <dgm:spPr/>
    </dgm:pt>
    <dgm:pt modelId="{8B01EBF0-0CD5-4355-8B08-A0274D1E9808}" type="pres">
      <dgm:prSet presAssocID="{9828AC7E-DBDD-4939-B588-8A386F2C1C25}" presName="node" presStyleLbl="node1" presStyleIdx="1" presStyleCnt="6" custScaleX="125505" custScaleY="51283">
        <dgm:presLayoutVars>
          <dgm:bulletEnabled val="1"/>
        </dgm:presLayoutVars>
      </dgm:prSet>
      <dgm:spPr/>
    </dgm:pt>
    <dgm:pt modelId="{8ED74447-223C-4320-B0E0-9A77BE73056C}" type="pres">
      <dgm:prSet presAssocID="{CC54AE47-D966-491F-A9E0-C617403A5C1A}" presName="parTrans" presStyleLbl="bgSibTrans2D1" presStyleIdx="2" presStyleCnt="6"/>
      <dgm:spPr/>
    </dgm:pt>
    <dgm:pt modelId="{25835D41-49F7-4414-877B-4542D4E1DA72}" type="pres">
      <dgm:prSet presAssocID="{E5977BCA-AB53-4205-9710-5817CF21C291}" presName="node" presStyleLbl="node1" presStyleIdx="2" presStyleCnt="6" custScaleX="125505" custScaleY="51283" custRadScaleRad="104506" custRadScaleInc="-21625">
        <dgm:presLayoutVars>
          <dgm:bulletEnabled val="1"/>
        </dgm:presLayoutVars>
      </dgm:prSet>
      <dgm:spPr/>
    </dgm:pt>
    <dgm:pt modelId="{945D6BF4-B928-43AE-B8CF-1E66010848A8}" type="pres">
      <dgm:prSet presAssocID="{AF7C9C4D-8F66-4155-8CE5-F97A035256AE}" presName="parTrans" presStyleLbl="bgSibTrans2D1" presStyleIdx="3" presStyleCnt="6"/>
      <dgm:spPr/>
    </dgm:pt>
    <dgm:pt modelId="{B46DC281-B72C-4FFD-A7FC-ECE1A34F9342}" type="pres">
      <dgm:prSet presAssocID="{F352A61F-DD56-4709-A7F6-3584BA008E42}" presName="node" presStyleLbl="node1" presStyleIdx="3" presStyleCnt="6" custScaleX="125505" custScaleY="51283">
        <dgm:presLayoutVars>
          <dgm:bulletEnabled val="1"/>
        </dgm:presLayoutVars>
      </dgm:prSet>
      <dgm:spPr/>
    </dgm:pt>
    <dgm:pt modelId="{41A6A83F-70FF-4D69-B711-4D199767CF97}" type="pres">
      <dgm:prSet presAssocID="{623A1C6B-7160-4B16-919F-6408906EFEE6}" presName="parTrans" presStyleLbl="bgSibTrans2D1" presStyleIdx="4" presStyleCnt="6"/>
      <dgm:spPr/>
    </dgm:pt>
    <dgm:pt modelId="{820DDF77-A80B-459C-A1CC-DAE32B5777B0}" type="pres">
      <dgm:prSet presAssocID="{8B7E717D-1F69-4659-B219-D63EE35D0340}" presName="node" presStyleLbl="node1" presStyleIdx="4" presStyleCnt="6" custScaleX="125505" custScaleY="51283">
        <dgm:presLayoutVars>
          <dgm:bulletEnabled val="1"/>
        </dgm:presLayoutVars>
      </dgm:prSet>
      <dgm:spPr/>
    </dgm:pt>
    <dgm:pt modelId="{A4379B95-B848-4FB4-A63B-E3CA26851991}" type="pres">
      <dgm:prSet presAssocID="{C40BBC9B-EBDC-4A62-84AA-FC7CF6A71810}" presName="parTrans" presStyleLbl="bgSibTrans2D1" presStyleIdx="5" presStyleCnt="6"/>
      <dgm:spPr/>
    </dgm:pt>
    <dgm:pt modelId="{E39D69D4-ADDD-4342-A557-D44AC78D730B}" type="pres">
      <dgm:prSet presAssocID="{1BD1BC06-3717-41C3-B15D-743AF9902844}" presName="node" presStyleLbl="node1" presStyleIdx="5" presStyleCnt="6" custScaleX="125505" custScaleY="51283">
        <dgm:presLayoutVars>
          <dgm:bulletEnabled val="1"/>
        </dgm:presLayoutVars>
      </dgm:prSet>
      <dgm:spPr/>
    </dgm:pt>
  </dgm:ptLst>
  <dgm:cxnLst>
    <dgm:cxn modelId="{0CE40201-006A-484F-A3D7-9B5CD3952684}" type="presOf" srcId="{EC1CFFF7-59EC-4C32-ADF5-691809291E16}" destId="{6590D66F-4D0A-4AA7-956B-381EA5D755FC}" srcOrd="0" destOrd="0" presId="urn:microsoft.com/office/officeart/2005/8/layout/radial4"/>
    <dgm:cxn modelId="{3C9E9710-F94A-4B19-9235-2E03464FF09C}" srcId="{9F9CF2BD-9CA7-4439-A5E1-F6FD5DD2535A}" destId="{CD2ABD3B-8577-4030-B2BE-1B0E9C91BB94}" srcOrd="0" destOrd="0" parTransId="{C6F1099A-A178-44EC-AB0C-16BB9E22BCD4}" sibTransId="{C15517AC-C37E-4830-B73D-4F0B472C6646}"/>
    <dgm:cxn modelId="{30150A1E-22FE-44AA-9C55-1108B97040BC}" type="presOf" srcId="{E5977BCA-AB53-4205-9710-5817CF21C291}" destId="{25835D41-49F7-4414-877B-4542D4E1DA72}" srcOrd="0" destOrd="0" presId="urn:microsoft.com/office/officeart/2005/8/layout/radial4"/>
    <dgm:cxn modelId="{62D70022-C146-44A9-BE2B-7395F6486AF0}" srcId="{CD2ABD3B-8577-4030-B2BE-1B0E9C91BB94}" destId="{1BD1BC06-3717-41C3-B15D-743AF9902844}" srcOrd="5" destOrd="0" parTransId="{C40BBC9B-EBDC-4A62-84AA-FC7CF6A71810}" sibTransId="{C0B93444-D5C9-43EB-ACA1-EC168B0CA911}"/>
    <dgm:cxn modelId="{06319A28-DDB3-4EE6-9B23-BABDE2E5AB76}" type="presOf" srcId="{C40BBC9B-EBDC-4A62-84AA-FC7CF6A71810}" destId="{A4379B95-B848-4FB4-A63B-E3CA26851991}" srcOrd="0" destOrd="0" presId="urn:microsoft.com/office/officeart/2005/8/layout/radial4"/>
    <dgm:cxn modelId="{736AEA2B-2F22-4B57-B173-A27BEFB9DA69}" type="presOf" srcId="{9F9CF2BD-9CA7-4439-A5E1-F6FD5DD2535A}" destId="{9E485486-7E04-42D9-BC10-E97914DCC861}" srcOrd="0" destOrd="0" presId="urn:microsoft.com/office/officeart/2005/8/layout/radial4"/>
    <dgm:cxn modelId="{9A6E983C-BE98-4CD8-AC7B-F2FD5A86C664}" type="presOf" srcId="{F352A61F-DD56-4709-A7F6-3584BA008E42}" destId="{B46DC281-B72C-4FFD-A7FC-ECE1A34F9342}" srcOrd="0" destOrd="0" presId="urn:microsoft.com/office/officeart/2005/8/layout/radial4"/>
    <dgm:cxn modelId="{2B7C3C46-5FF7-4061-B2F1-BCCD1A0A11C3}" srcId="{CD2ABD3B-8577-4030-B2BE-1B0E9C91BB94}" destId="{8B7E717D-1F69-4659-B219-D63EE35D0340}" srcOrd="4" destOrd="0" parTransId="{623A1C6B-7160-4B16-919F-6408906EFEE6}" sibTransId="{4B14C372-A4FA-47BD-8DD6-BFF4E3AF5024}"/>
    <dgm:cxn modelId="{1A28706B-8FE9-4195-84B9-ED359494D61A}" type="presOf" srcId="{1BD1BC06-3717-41C3-B15D-743AF9902844}" destId="{E39D69D4-ADDD-4342-A557-D44AC78D730B}" srcOrd="0" destOrd="0" presId="urn:microsoft.com/office/officeart/2005/8/layout/radial4"/>
    <dgm:cxn modelId="{4736D14E-3823-4E59-9319-FA984E29746F}" type="presOf" srcId="{AF7C9C4D-8F66-4155-8CE5-F97A035256AE}" destId="{945D6BF4-B928-43AE-B8CF-1E66010848A8}" srcOrd="0" destOrd="0" presId="urn:microsoft.com/office/officeart/2005/8/layout/radial4"/>
    <dgm:cxn modelId="{69273852-67F7-4ED0-8C82-32A6E34B5A97}" srcId="{CD2ABD3B-8577-4030-B2BE-1B0E9C91BB94}" destId="{E5977BCA-AB53-4205-9710-5817CF21C291}" srcOrd="2" destOrd="0" parTransId="{CC54AE47-D966-491F-A9E0-C617403A5C1A}" sibTransId="{B91DD929-0757-4026-A632-43B6321B464F}"/>
    <dgm:cxn modelId="{09075C57-767B-4BC7-88B2-2EEDF28C5E0D}" type="presOf" srcId="{63803EF9-656D-44D0-A06C-9976D9BD45E5}" destId="{1E96EE77-2E6A-42A4-AA96-0ECBA505B502}" srcOrd="0" destOrd="0" presId="urn:microsoft.com/office/officeart/2005/8/layout/radial4"/>
    <dgm:cxn modelId="{D3F28D7E-D8C8-4E9B-8C02-26B1AE1F16F8}" type="presOf" srcId="{9828AC7E-DBDD-4939-B588-8A386F2C1C25}" destId="{8B01EBF0-0CD5-4355-8B08-A0274D1E9808}" srcOrd="0" destOrd="0" presId="urn:microsoft.com/office/officeart/2005/8/layout/radial4"/>
    <dgm:cxn modelId="{BEA06697-B30C-4CF8-A784-467F55843646}" srcId="{CD2ABD3B-8577-4030-B2BE-1B0E9C91BB94}" destId="{9828AC7E-DBDD-4939-B588-8A386F2C1C25}" srcOrd="1" destOrd="0" parTransId="{63803EF9-656D-44D0-A06C-9976D9BD45E5}" sibTransId="{A70BFF11-C5DC-4044-AA53-4244BFC6214A}"/>
    <dgm:cxn modelId="{1268E3A2-0B10-4040-9339-4345A3438AB7}" type="presOf" srcId="{CC54AE47-D966-491F-A9E0-C617403A5C1A}" destId="{8ED74447-223C-4320-B0E0-9A77BE73056C}" srcOrd="0" destOrd="0" presId="urn:microsoft.com/office/officeart/2005/8/layout/radial4"/>
    <dgm:cxn modelId="{455857B4-299C-4130-B2E5-A6DD56BBEB61}" type="presOf" srcId="{8B7E717D-1F69-4659-B219-D63EE35D0340}" destId="{820DDF77-A80B-459C-A1CC-DAE32B5777B0}" srcOrd="0" destOrd="0" presId="urn:microsoft.com/office/officeart/2005/8/layout/radial4"/>
    <dgm:cxn modelId="{D0EA10C3-BD77-4D04-998F-AB1BAB8B190B}" srcId="{CD2ABD3B-8577-4030-B2BE-1B0E9C91BB94}" destId="{DDEC5C8B-6420-4D77-B625-6A9B6A92C14E}" srcOrd="0" destOrd="0" parTransId="{EC1CFFF7-59EC-4C32-ADF5-691809291E16}" sibTransId="{F8EE33B5-5795-4FC5-BFB3-9A3E7C7E0170}"/>
    <dgm:cxn modelId="{09907CC8-7272-4D47-A3B9-537278C81A63}" type="presOf" srcId="{623A1C6B-7160-4B16-919F-6408906EFEE6}" destId="{41A6A83F-70FF-4D69-B711-4D199767CF97}" srcOrd="0" destOrd="0" presId="urn:microsoft.com/office/officeart/2005/8/layout/radial4"/>
    <dgm:cxn modelId="{ACF2BDD0-A038-4B66-B370-A9A62EF278CE}" type="presOf" srcId="{DDEC5C8B-6420-4D77-B625-6A9B6A92C14E}" destId="{FC7FB516-48F0-42E7-AEF4-C46133A566AB}" srcOrd="0" destOrd="0" presId="urn:microsoft.com/office/officeart/2005/8/layout/radial4"/>
    <dgm:cxn modelId="{A7FD8BE2-1D48-4B5D-8206-27E2736D0748}" type="presOf" srcId="{CD2ABD3B-8577-4030-B2BE-1B0E9C91BB94}" destId="{8F063A03-8275-448B-B075-75F9CA735F54}" srcOrd="0" destOrd="0" presId="urn:microsoft.com/office/officeart/2005/8/layout/radial4"/>
    <dgm:cxn modelId="{47BDACF6-48DD-4D0A-8887-FEB753133FA1}" srcId="{CD2ABD3B-8577-4030-B2BE-1B0E9C91BB94}" destId="{F352A61F-DD56-4709-A7F6-3584BA008E42}" srcOrd="3" destOrd="0" parTransId="{AF7C9C4D-8F66-4155-8CE5-F97A035256AE}" sibTransId="{9652978C-3E79-4E5C-8A1C-C0C717987611}"/>
    <dgm:cxn modelId="{1D646BDD-7C93-4647-A09C-C7EE1FC4DE92}" type="presParOf" srcId="{9E485486-7E04-42D9-BC10-E97914DCC861}" destId="{8F063A03-8275-448B-B075-75F9CA735F54}" srcOrd="0" destOrd="0" presId="urn:microsoft.com/office/officeart/2005/8/layout/radial4"/>
    <dgm:cxn modelId="{3E1DC153-AF86-4008-9BF3-8EE24E87751F}" type="presParOf" srcId="{9E485486-7E04-42D9-BC10-E97914DCC861}" destId="{6590D66F-4D0A-4AA7-956B-381EA5D755FC}" srcOrd="1" destOrd="0" presId="urn:microsoft.com/office/officeart/2005/8/layout/radial4"/>
    <dgm:cxn modelId="{7DD46D84-4761-4B02-BB81-7B93A0CA1B35}" type="presParOf" srcId="{9E485486-7E04-42D9-BC10-E97914DCC861}" destId="{FC7FB516-48F0-42E7-AEF4-C46133A566AB}" srcOrd="2" destOrd="0" presId="urn:microsoft.com/office/officeart/2005/8/layout/radial4"/>
    <dgm:cxn modelId="{C07DAB1D-60FC-470F-A6F8-75A06E5E7B3F}" type="presParOf" srcId="{9E485486-7E04-42D9-BC10-E97914DCC861}" destId="{1E96EE77-2E6A-42A4-AA96-0ECBA505B502}" srcOrd="3" destOrd="0" presId="urn:microsoft.com/office/officeart/2005/8/layout/radial4"/>
    <dgm:cxn modelId="{2DDF27FC-BD3F-4999-9066-B7F241E9CF82}" type="presParOf" srcId="{9E485486-7E04-42D9-BC10-E97914DCC861}" destId="{8B01EBF0-0CD5-4355-8B08-A0274D1E9808}" srcOrd="4" destOrd="0" presId="urn:microsoft.com/office/officeart/2005/8/layout/radial4"/>
    <dgm:cxn modelId="{FDCDD8DB-9000-4DC4-A9E8-CCB799A70E54}" type="presParOf" srcId="{9E485486-7E04-42D9-BC10-E97914DCC861}" destId="{8ED74447-223C-4320-B0E0-9A77BE73056C}" srcOrd="5" destOrd="0" presId="urn:microsoft.com/office/officeart/2005/8/layout/radial4"/>
    <dgm:cxn modelId="{061B95AE-9FDE-4E74-A556-B8AF4EC12687}" type="presParOf" srcId="{9E485486-7E04-42D9-BC10-E97914DCC861}" destId="{25835D41-49F7-4414-877B-4542D4E1DA72}" srcOrd="6" destOrd="0" presId="urn:microsoft.com/office/officeart/2005/8/layout/radial4"/>
    <dgm:cxn modelId="{CAC4BE67-F193-48F4-8961-6AF5150D0334}" type="presParOf" srcId="{9E485486-7E04-42D9-BC10-E97914DCC861}" destId="{945D6BF4-B928-43AE-B8CF-1E66010848A8}" srcOrd="7" destOrd="0" presId="urn:microsoft.com/office/officeart/2005/8/layout/radial4"/>
    <dgm:cxn modelId="{001FDA3B-0DCF-4FBE-A43E-C526274EDAD4}" type="presParOf" srcId="{9E485486-7E04-42D9-BC10-E97914DCC861}" destId="{B46DC281-B72C-4FFD-A7FC-ECE1A34F9342}" srcOrd="8" destOrd="0" presId="urn:microsoft.com/office/officeart/2005/8/layout/radial4"/>
    <dgm:cxn modelId="{7CDCB574-27FE-4845-9631-A858082D285E}" type="presParOf" srcId="{9E485486-7E04-42D9-BC10-E97914DCC861}" destId="{41A6A83F-70FF-4D69-B711-4D199767CF97}" srcOrd="9" destOrd="0" presId="urn:microsoft.com/office/officeart/2005/8/layout/radial4"/>
    <dgm:cxn modelId="{47FC36CB-0268-4C71-B350-FBBCF01D1364}" type="presParOf" srcId="{9E485486-7E04-42D9-BC10-E97914DCC861}" destId="{820DDF77-A80B-459C-A1CC-DAE32B5777B0}" srcOrd="10" destOrd="0" presId="urn:microsoft.com/office/officeart/2005/8/layout/radial4"/>
    <dgm:cxn modelId="{69296C4F-02B5-44A9-987B-52D9C2D00795}" type="presParOf" srcId="{9E485486-7E04-42D9-BC10-E97914DCC861}" destId="{A4379B95-B848-4FB4-A63B-E3CA26851991}" srcOrd="11" destOrd="0" presId="urn:microsoft.com/office/officeart/2005/8/layout/radial4"/>
    <dgm:cxn modelId="{21C4DB73-B5CE-420A-95F1-43833935E20F}" type="presParOf" srcId="{9E485486-7E04-42D9-BC10-E97914DCC861}" destId="{E39D69D4-ADDD-4342-A557-D44AC78D730B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0E3EB69-A8E3-4CD1-ABFF-E37078428C88}" type="doc">
      <dgm:prSet loTypeId="urn:microsoft.com/office/officeart/2005/8/layout/bProcess3" loCatId="process" qsTypeId="urn:microsoft.com/office/officeart/2005/8/quickstyle/3d6" qsCatId="3D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DE6F9BF1-5276-4B33-AE2C-C3DEB730C05A}">
      <dgm:prSet phldrT="[Text]" custT="1"/>
      <dgm:spPr>
        <a:solidFill>
          <a:srgbClr val="890101"/>
        </a:solidFill>
      </dgm:spPr>
      <dgm:t>
        <a:bodyPr/>
        <a:lstStyle/>
        <a:p>
          <a:r>
            <a:rPr lang="en-US" sz="2400" dirty="0"/>
            <a:t>Application form and </a:t>
          </a:r>
          <a:r>
            <a:rPr lang="en-US" sz="2400" b="1" dirty="0"/>
            <a:t>full CV </a:t>
          </a:r>
          <a:r>
            <a:rPr lang="en-US" sz="2400" dirty="0"/>
            <a:t>reviewed</a:t>
          </a:r>
          <a:endParaRPr lang="en-ZA" sz="2400" dirty="0"/>
        </a:p>
      </dgm:t>
    </dgm:pt>
    <dgm:pt modelId="{C78C5630-0A22-4019-88AE-7A513ACBFE97}" type="parTrans" cxnId="{D7AB2B23-6E56-4BBC-8007-D8CAE1FC7980}">
      <dgm:prSet/>
      <dgm:spPr/>
      <dgm:t>
        <a:bodyPr/>
        <a:lstStyle/>
        <a:p>
          <a:endParaRPr lang="en-ZA"/>
        </a:p>
      </dgm:t>
    </dgm:pt>
    <dgm:pt modelId="{83CEF4AE-D11E-42BB-9224-ED00F368D2C7}" type="sibTrans" cxnId="{D7AB2B23-6E56-4BBC-8007-D8CAE1FC7980}">
      <dgm:prSet/>
      <dgm:spPr>
        <a:ln w="41275">
          <a:solidFill>
            <a:srgbClr val="C1553F"/>
          </a:solidFill>
        </a:ln>
      </dgm:spPr>
      <dgm:t>
        <a:bodyPr/>
        <a:lstStyle/>
        <a:p>
          <a:endParaRPr lang="en-ZA"/>
        </a:p>
      </dgm:t>
    </dgm:pt>
    <dgm:pt modelId="{810911B3-5D6A-4401-A831-7E963B2E8BF8}">
      <dgm:prSet custT="1"/>
      <dgm:spPr>
        <a:solidFill>
          <a:srgbClr val="890101"/>
        </a:solidFill>
      </dgm:spPr>
      <dgm:t>
        <a:bodyPr/>
        <a:lstStyle/>
        <a:p>
          <a:r>
            <a:rPr lang="en-US" sz="2400" dirty="0"/>
            <a:t>Pre-employment </a:t>
          </a:r>
          <a:r>
            <a:rPr lang="en-US" sz="2400" b="1" dirty="0"/>
            <a:t>screening test</a:t>
          </a:r>
          <a:endParaRPr lang="en-ZA" sz="2400" b="1" dirty="0"/>
        </a:p>
      </dgm:t>
    </dgm:pt>
    <dgm:pt modelId="{7A5D260B-E15A-4DB7-9F48-3105B9AD0035}" type="parTrans" cxnId="{84732BFA-CFC5-45C3-8D2D-E22967C03A81}">
      <dgm:prSet/>
      <dgm:spPr/>
      <dgm:t>
        <a:bodyPr/>
        <a:lstStyle/>
        <a:p>
          <a:endParaRPr lang="en-ZA"/>
        </a:p>
      </dgm:t>
    </dgm:pt>
    <dgm:pt modelId="{22AD35C9-51B3-4D86-8E25-5DFBFC6CDE02}" type="sibTrans" cxnId="{84732BFA-CFC5-45C3-8D2D-E22967C03A81}">
      <dgm:prSet/>
      <dgm:spPr>
        <a:ln w="41275">
          <a:solidFill>
            <a:srgbClr val="C1553F"/>
          </a:solidFill>
        </a:ln>
      </dgm:spPr>
      <dgm:t>
        <a:bodyPr/>
        <a:lstStyle/>
        <a:p>
          <a:endParaRPr lang="en-ZA"/>
        </a:p>
      </dgm:t>
    </dgm:pt>
    <dgm:pt modelId="{6C1D4B99-8BF8-42C3-A33F-E725D3B4A81F}">
      <dgm:prSet custT="1"/>
      <dgm:spPr>
        <a:solidFill>
          <a:srgbClr val="890101"/>
        </a:solidFill>
      </dgm:spPr>
      <dgm:t>
        <a:bodyPr/>
        <a:lstStyle/>
        <a:p>
          <a:r>
            <a:rPr lang="en-US" sz="2400" dirty="0"/>
            <a:t>Interview</a:t>
          </a:r>
        </a:p>
      </dgm:t>
    </dgm:pt>
    <dgm:pt modelId="{16D1FB1C-E4D0-42BD-A505-899D7F73F065}" type="parTrans" cxnId="{89BA09D4-887A-474A-BE16-B60F44E09086}">
      <dgm:prSet/>
      <dgm:spPr/>
      <dgm:t>
        <a:bodyPr/>
        <a:lstStyle/>
        <a:p>
          <a:endParaRPr lang="en-ZA"/>
        </a:p>
      </dgm:t>
    </dgm:pt>
    <dgm:pt modelId="{D7B3CD45-6D60-48ED-852B-2604595B4975}" type="sibTrans" cxnId="{89BA09D4-887A-474A-BE16-B60F44E09086}">
      <dgm:prSet/>
      <dgm:spPr>
        <a:ln w="41275">
          <a:solidFill>
            <a:srgbClr val="C1553F"/>
          </a:solidFill>
        </a:ln>
      </dgm:spPr>
      <dgm:t>
        <a:bodyPr/>
        <a:lstStyle/>
        <a:p>
          <a:endParaRPr lang="en-ZA"/>
        </a:p>
      </dgm:t>
    </dgm:pt>
    <dgm:pt modelId="{CAF79910-6CB1-475A-97F0-4FC96EAB7F8B}">
      <dgm:prSet custT="1"/>
      <dgm:spPr>
        <a:solidFill>
          <a:srgbClr val="890101"/>
        </a:solidFill>
      </dgm:spPr>
      <dgm:t>
        <a:bodyPr/>
        <a:lstStyle/>
        <a:p>
          <a:r>
            <a:rPr lang="en-US" sz="2400" dirty="0"/>
            <a:t>Candidates selected for training</a:t>
          </a:r>
          <a:endParaRPr lang="en-ZA" sz="2400" dirty="0"/>
        </a:p>
      </dgm:t>
    </dgm:pt>
    <dgm:pt modelId="{26876ADD-DD4E-48D7-9B22-5F115D2E5BDF}" type="parTrans" cxnId="{4538D093-BC7B-4C55-BA09-BFBA1590A344}">
      <dgm:prSet/>
      <dgm:spPr/>
      <dgm:t>
        <a:bodyPr/>
        <a:lstStyle/>
        <a:p>
          <a:endParaRPr lang="en-ZA"/>
        </a:p>
      </dgm:t>
    </dgm:pt>
    <dgm:pt modelId="{247713C2-4221-471B-95F6-2A679A6FAF12}" type="sibTrans" cxnId="{4538D093-BC7B-4C55-BA09-BFBA1590A344}">
      <dgm:prSet/>
      <dgm:spPr>
        <a:ln w="41275">
          <a:solidFill>
            <a:srgbClr val="C1553F"/>
          </a:solidFill>
        </a:ln>
      </dgm:spPr>
      <dgm:t>
        <a:bodyPr/>
        <a:lstStyle/>
        <a:p>
          <a:endParaRPr lang="en-ZA"/>
        </a:p>
      </dgm:t>
    </dgm:pt>
    <dgm:pt modelId="{80B5A121-062F-482D-995B-93E4A588F0E5}">
      <dgm:prSet custT="1"/>
      <dgm:spPr>
        <a:solidFill>
          <a:srgbClr val="890101"/>
        </a:solidFill>
      </dgm:spPr>
      <dgm:t>
        <a:bodyPr/>
        <a:lstStyle/>
        <a:p>
          <a:r>
            <a:rPr lang="en-US" sz="2400" dirty="0"/>
            <a:t>Reference checks </a:t>
          </a:r>
        </a:p>
      </dgm:t>
    </dgm:pt>
    <dgm:pt modelId="{3538E260-1DCB-40BA-9885-AD970ED40A9E}" type="parTrans" cxnId="{FC07B933-BB1C-4256-9507-7025759D3896}">
      <dgm:prSet/>
      <dgm:spPr/>
      <dgm:t>
        <a:bodyPr/>
        <a:lstStyle/>
        <a:p>
          <a:endParaRPr lang="en-ZA"/>
        </a:p>
      </dgm:t>
    </dgm:pt>
    <dgm:pt modelId="{A8FFF7A6-A726-452B-88B7-C1FD0C4F6303}" type="sibTrans" cxnId="{FC07B933-BB1C-4256-9507-7025759D3896}">
      <dgm:prSet/>
      <dgm:spPr>
        <a:ln w="41275">
          <a:solidFill>
            <a:srgbClr val="C1553F"/>
          </a:solidFill>
        </a:ln>
      </dgm:spPr>
      <dgm:t>
        <a:bodyPr/>
        <a:lstStyle/>
        <a:p>
          <a:endParaRPr lang="en-ZA"/>
        </a:p>
      </dgm:t>
    </dgm:pt>
    <dgm:pt modelId="{DCC4C800-73F1-4886-B0C3-1323754EDAF6}">
      <dgm:prSet custT="1"/>
      <dgm:spPr>
        <a:solidFill>
          <a:srgbClr val="890101"/>
        </a:solidFill>
      </dgm:spPr>
      <dgm:t>
        <a:bodyPr/>
        <a:lstStyle/>
        <a:p>
          <a:r>
            <a:rPr lang="en-US" sz="2400" dirty="0"/>
            <a:t>Pre-employment </a:t>
          </a:r>
          <a:r>
            <a:rPr lang="en-US" sz="2400" b="1" dirty="0"/>
            <a:t>polygraph test</a:t>
          </a:r>
          <a:r>
            <a:rPr lang="en-US" sz="2400" dirty="0"/>
            <a:t>;</a:t>
          </a:r>
        </a:p>
      </dgm:t>
    </dgm:pt>
    <dgm:pt modelId="{C7FD1710-46BA-40CE-BE0A-0CE3E36DAE78}" type="parTrans" cxnId="{049D229C-257D-44A3-9306-67F083FE4655}">
      <dgm:prSet/>
      <dgm:spPr/>
      <dgm:t>
        <a:bodyPr/>
        <a:lstStyle/>
        <a:p>
          <a:endParaRPr lang="en-ZA"/>
        </a:p>
      </dgm:t>
    </dgm:pt>
    <dgm:pt modelId="{735ABB8E-9A0B-42C0-801D-7F9A398B9773}" type="sibTrans" cxnId="{049D229C-257D-44A3-9306-67F083FE4655}">
      <dgm:prSet/>
      <dgm:spPr>
        <a:ln w="41275">
          <a:solidFill>
            <a:srgbClr val="C1553F"/>
          </a:solidFill>
        </a:ln>
      </dgm:spPr>
      <dgm:t>
        <a:bodyPr/>
        <a:lstStyle/>
        <a:p>
          <a:endParaRPr lang="en-ZA"/>
        </a:p>
      </dgm:t>
    </dgm:pt>
    <dgm:pt modelId="{CC3B7E08-60CB-4DE4-B678-E7B8274E7D04}">
      <dgm:prSet custT="1"/>
      <dgm:spPr>
        <a:solidFill>
          <a:srgbClr val="890101"/>
        </a:solidFill>
      </dgm:spPr>
      <dgm:t>
        <a:bodyPr/>
        <a:lstStyle/>
        <a:p>
          <a:r>
            <a:rPr lang="en-US" sz="2400" dirty="0"/>
            <a:t>ROSS specialist training</a:t>
          </a:r>
          <a:endParaRPr lang="en-ZA" sz="2400" dirty="0"/>
        </a:p>
      </dgm:t>
    </dgm:pt>
    <dgm:pt modelId="{7EF7AD3E-4CAC-4F9C-B2A5-F4F02F7FDCF4}" type="parTrans" cxnId="{4CEB37CD-4F87-4364-AA34-98F303743A7C}">
      <dgm:prSet/>
      <dgm:spPr/>
      <dgm:t>
        <a:bodyPr/>
        <a:lstStyle/>
        <a:p>
          <a:endParaRPr lang="en-ZA"/>
        </a:p>
      </dgm:t>
    </dgm:pt>
    <dgm:pt modelId="{48797539-5992-459B-81DA-B5B63C063D73}" type="sibTrans" cxnId="{4CEB37CD-4F87-4364-AA34-98F303743A7C}">
      <dgm:prSet/>
      <dgm:spPr>
        <a:ln w="41275">
          <a:solidFill>
            <a:srgbClr val="C1553F"/>
          </a:solidFill>
        </a:ln>
      </dgm:spPr>
      <dgm:t>
        <a:bodyPr/>
        <a:lstStyle/>
        <a:p>
          <a:endParaRPr lang="en-ZA"/>
        </a:p>
      </dgm:t>
    </dgm:pt>
    <dgm:pt modelId="{31B55BCF-C230-4842-BD44-17F5C4C9B5CB}">
      <dgm:prSet custT="1"/>
      <dgm:spPr>
        <a:solidFill>
          <a:srgbClr val="890101"/>
        </a:solidFill>
      </dgm:spPr>
      <dgm:t>
        <a:bodyPr/>
        <a:lstStyle/>
        <a:p>
          <a:r>
            <a:rPr lang="en-ZA" sz="2400" dirty="0"/>
            <a:t>Deployment to Site</a:t>
          </a:r>
        </a:p>
      </dgm:t>
    </dgm:pt>
    <dgm:pt modelId="{51F091CB-2482-44E6-B0CC-16565B967ACF}" type="parTrans" cxnId="{DB1785FB-8A6A-4B69-B398-511598EB4CD1}">
      <dgm:prSet/>
      <dgm:spPr/>
      <dgm:t>
        <a:bodyPr/>
        <a:lstStyle/>
        <a:p>
          <a:endParaRPr lang="en-ZA"/>
        </a:p>
      </dgm:t>
    </dgm:pt>
    <dgm:pt modelId="{D0647E17-D71D-4F14-8A6F-C04077455C24}" type="sibTrans" cxnId="{DB1785FB-8A6A-4B69-B398-511598EB4CD1}">
      <dgm:prSet/>
      <dgm:spPr/>
      <dgm:t>
        <a:bodyPr/>
        <a:lstStyle/>
        <a:p>
          <a:endParaRPr lang="en-ZA"/>
        </a:p>
      </dgm:t>
    </dgm:pt>
    <dgm:pt modelId="{925BDF3E-4252-4B87-9C14-E1BE74D4A4B3}" type="pres">
      <dgm:prSet presAssocID="{F0E3EB69-A8E3-4CD1-ABFF-E37078428C88}" presName="Name0" presStyleCnt="0">
        <dgm:presLayoutVars>
          <dgm:dir/>
          <dgm:resizeHandles val="exact"/>
        </dgm:presLayoutVars>
      </dgm:prSet>
      <dgm:spPr/>
    </dgm:pt>
    <dgm:pt modelId="{7A513456-D010-4404-A128-207D58EE80E2}" type="pres">
      <dgm:prSet presAssocID="{DE6F9BF1-5276-4B33-AE2C-C3DEB730C05A}" presName="node" presStyleLbl="node1" presStyleIdx="0" presStyleCnt="8" custScaleY="93122">
        <dgm:presLayoutVars>
          <dgm:bulletEnabled val="1"/>
        </dgm:presLayoutVars>
      </dgm:prSet>
      <dgm:spPr/>
    </dgm:pt>
    <dgm:pt modelId="{B1AAD60B-592B-4C5C-A0EB-7F26FC5DBA81}" type="pres">
      <dgm:prSet presAssocID="{83CEF4AE-D11E-42BB-9224-ED00F368D2C7}" presName="sibTrans" presStyleLbl="sibTrans1D1" presStyleIdx="0" presStyleCnt="7"/>
      <dgm:spPr/>
    </dgm:pt>
    <dgm:pt modelId="{56DEDF84-05A2-4A43-A840-119FF33DED29}" type="pres">
      <dgm:prSet presAssocID="{83CEF4AE-D11E-42BB-9224-ED00F368D2C7}" presName="connectorText" presStyleLbl="sibTrans1D1" presStyleIdx="0" presStyleCnt="7"/>
      <dgm:spPr/>
    </dgm:pt>
    <dgm:pt modelId="{589E9AB6-7006-4A9E-A984-3475700A9117}" type="pres">
      <dgm:prSet presAssocID="{810911B3-5D6A-4401-A831-7E963B2E8BF8}" presName="node" presStyleLbl="node1" presStyleIdx="1" presStyleCnt="8" custScaleY="93122">
        <dgm:presLayoutVars>
          <dgm:bulletEnabled val="1"/>
        </dgm:presLayoutVars>
      </dgm:prSet>
      <dgm:spPr/>
    </dgm:pt>
    <dgm:pt modelId="{C234AE2C-AF38-4AE4-875C-83E53941968F}" type="pres">
      <dgm:prSet presAssocID="{22AD35C9-51B3-4D86-8E25-5DFBFC6CDE02}" presName="sibTrans" presStyleLbl="sibTrans1D1" presStyleIdx="1" presStyleCnt="7"/>
      <dgm:spPr/>
    </dgm:pt>
    <dgm:pt modelId="{C3D81965-2CF4-487E-BD7E-3CB624631E09}" type="pres">
      <dgm:prSet presAssocID="{22AD35C9-51B3-4D86-8E25-5DFBFC6CDE02}" presName="connectorText" presStyleLbl="sibTrans1D1" presStyleIdx="1" presStyleCnt="7"/>
      <dgm:spPr/>
    </dgm:pt>
    <dgm:pt modelId="{F766E202-00B2-451D-AE62-F7A24F1BB332}" type="pres">
      <dgm:prSet presAssocID="{6C1D4B99-8BF8-42C3-A33F-E725D3B4A81F}" presName="node" presStyleLbl="node1" presStyleIdx="2" presStyleCnt="8" custScaleY="93122">
        <dgm:presLayoutVars>
          <dgm:bulletEnabled val="1"/>
        </dgm:presLayoutVars>
      </dgm:prSet>
      <dgm:spPr/>
    </dgm:pt>
    <dgm:pt modelId="{2CDB0FBC-8CB3-4C0A-8569-EDA137B19429}" type="pres">
      <dgm:prSet presAssocID="{D7B3CD45-6D60-48ED-852B-2604595B4975}" presName="sibTrans" presStyleLbl="sibTrans1D1" presStyleIdx="2" presStyleCnt="7"/>
      <dgm:spPr/>
    </dgm:pt>
    <dgm:pt modelId="{D8A58722-F2DA-4F4F-AFCB-A36D6E733AC5}" type="pres">
      <dgm:prSet presAssocID="{D7B3CD45-6D60-48ED-852B-2604595B4975}" presName="connectorText" presStyleLbl="sibTrans1D1" presStyleIdx="2" presStyleCnt="7"/>
      <dgm:spPr/>
    </dgm:pt>
    <dgm:pt modelId="{C8D8E64E-6597-4002-832A-C7D307AF5652}" type="pres">
      <dgm:prSet presAssocID="{80B5A121-062F-482D-995B-93E4A588F0E5}" presName="node" presStyleLbl="node1" presStyleIdx="3" presStyleCnt="8" custScaleY="93122">
        <dgm:presLayoutVars>
          <dgm:bulletEnabled val="1"/>
        </dgm:presLayoutVars>
      </dgm:prSet>
      <dgm:spPr/>
    </dgm:pt>
    <dgm:pt modelId="{D78D9D89-668A-47AC-82DC-27C256801543}" type="pres">
      <dgm:prSet presAssocID="{A8FFF7A6-A726-452B-88B7-C1FD0C4F6303}" presName="sibTrans" presStyleLbl="sibTrans1D1" presStyleIdx="3" presStyleCnt="7"/>
      <dgm:spPr/>
    </dgm:pt>
    <dgm:pt modelId="{0D01B40B-4D6B-4BBC-AB2B-5336A6CFACD3}" type="pres">
      <dgm:prSet presAssocID="{A8FFF7A6-A726-452B-88B7-C1FD0C4F6303}" presName="connectorText" presStyleLbl="sibTrans1D1" presStyleIdx="3" presStyleCnt="7"/>
      <dgm:spPr/>
    </dgm:pt>
    <dgm:pt modelId="{F1DD650B-F5EC-46A4-A939-1A58C94EBE2C}" type="pres">
      <dgm:prSet presAssocID="{DCC4C800-73F1-4886-B0C3-1323754EDAF6}" presName="node" presStyleLbl="node1" presStyleIdx="4" presStyleCnt="8" custScaleY="93122">
        <dgm:presLayoutVars>
          <dgm:bulletEnabled val="1"/>
        </dgm:presLayoutVars>
      </dgm:prSet>
      <dgm:spPr/>
    </dgm:pt>
    <dgm:pt modelId="{666C56A5-50B1-4190-981F-560286930470}" type="pres">
      <dgm:prSet presAssocID="{735ABB8E-9A0B-42C0-801D-7F9A398B9773}" presName="sibTrans" presStyleLbl="sibTrans1D1" presStyleIdx="4" presStyleCnt="7"/>
      <dgm:spPr/>
    </dgm:pt>
    <dgm:pt modelId="{85D84E35-5072-4D23-ADFD-1F3C7CB1496A}" type="pres">
      <dgm:prSet presAssocID="{735ABB8E-9A0B-42C0-801D-7F9A398B9773}" presName="connectorText" presStyleLbl="sibTrans1D1" presStyleIdx="4" presStyleCnt="7"/>
      <dgm:spPr/>
    </dgm:pt>
    <dgm:pt modelId="{359D044B-42ED-443D-B029-EC1982B2920C}" type="pres">
      <dgm:prSet presAssocID="{CAF79910-6CB1-475A-97F0-4FC96EAB7F8B}" presName="node" presStyleLbl="node1" presStyleIdx="5" presStyleCnt="8" custScaleY="93122">
        <dgm:presLayoutVars>
          <dgm:bulletEnabled val="1"/>
        </dgm:presLayoutVars>
      </dgm:prSet>
      <dgm:spPr/>
    </dgm:pt>
    <dgm:pt modelId="{44ABC3B8-8278-478D-AF5C-1BC10701E956}" type="pres">
      <dgm:prSet presAssocID="{247713C2-4221-471B-95F6-2A679A6FAF12}" presName="sibTrans" presStyleLbl="sibTrans1D1" presStyleIdx="5" presStyleCnt="7"/>
      <dgm:spPr/>
    </dgm:pt>
    <dgm:pt modelId="{6CE8B613-E791-4CFE-97B4-3556995CE112}" type="pres">
      <dgm:prSet presAssocID="{247713C2-4221-471B-95F6-2A679A6FAF12}" presName="connectorText" presStyleLbl="sibTrans1D1" presStyleIdx="5" presStyleCnt="7"/>
      <dgm:spPr/>
    </dgm:pt>
    <dgm:pt modelId="{68E63BDC-69BB-4493-93F0-9E8812B98A6E}" type="pres">
      <dgm:prSet presAssocID="{CC3B7E08-60CB-4DE4-B678-E7B8274E7D04}" presName="node" presStyleLbl="node1" presStyleIdx="6" presStyleCnt="8" custScaleY="93122">
        <dgm:presLayoutVars>
          <dgm:bulletEnabled val="1"/>
        </dgm:presLayoutVars>
      </dgm:prSet>
      <dgm:spPr/>
    </dgm:pt>
    <dgm:pt modelId="{7AC984CE-45FF-4374-BF3B-3A582BCD02A6}" type="pres">
      <dgm:prSet presAssocID="{48797539-5992-459B-81DA-B5B63C063D73}" presName="sibTrans" presStyleLbl="sibTrans1D1" presStyleIdx="6" presStyleCnt="7"/>
      <dgm:spPr/>
    </dgm:pt>
    <dgm:pt modelId="{84C1F71A-309F-4022-91D6-5F19197F7605}" type="pres">
      <dgm:prSet presAssocID="{48797539-5992-459B-81DA-B5B63C063D73}" presName="connectorText" presStyleLbl="sibTrans1D1" presStyleIdx="6" presStyleCnt="7"/>
      <dgm:spPr/>
    </dgm:pt>
    <dgm:pt modelId="{CB9EA809-B2DD-4487-B845-49DF7A7F9B5D}" type="pres">
      <dgm:prSet presAssocID="{31B55BCF-C230-4842-BD44-17F5C4C9B5CB}" presName="node" presStyleLbl="node1" presStyleIdx="7" presStyleCnt="8" custScaleY="93122">
        <dgm:presLayoutVars>
          <dgm:bulletEnabled val="1"/>
        </dgm:presLayoutVars>
      </dgm:prSet>
      <dgm:spPr/>
    </dgm:pt>
  </dgm:ptLst>
  <dgm:cxnLst>
    <dgm:cxn modelId="{0F86290C-5BB0-4A6A-9326-94321320889C}" type="presOf" srcId="{31B55BCF-C230-4842-BD44-17F5C4C9B5CB}" destId="{CB9EA809-B2DD-4487-B845-49DF7A7F9B5D}" srcOrd="0" destOrd="0" presId="urn:microsoft.com/office/officeart/2005/8/layout/bProcess3"/>
    <dgm:cxn modelId="{BCEBD00D-E657-483A-851D-C4DD1EF31916}" type="presOf" srcId="{735ABB8E-9A0B-42C0-801D-7F9A398B9773}" destId="{666C56A5-50B1-4190-981F-560286930470}" srcOrd="0" destOrd="0" presId="urn:microsoft.com/office/officeart/2005/8/layout/bProcess3"/>
    <dgm:cxn modelId="{58C6F717-B05A-46DE-8145-C79536DEBD29}" type="presOf" srcId="{247713C2-4221-471B-95F6-2A679A6FAF12}" destId="{44ABC3B8-8278-478D-AF5C-1BC10701E956}" srcOrd="0" destOrd="0" presId="urn:microsoft.com/office/officeart/2005/8/layout/bProcess3"/>
    <dgm:cxn modelId="{46260920-8D64-4C1D-9F48-BB9D184DDEAF}" type="presOf" srcId="{CC3B7E08-60CB-4DE4-B678-E7B8274E7D04}" destId="{68E63BDC-69BB-4493-93F0-9E8812B98A6E}" srcOrd="0" destOrd="0" presId="urn:microsoft.com/office/officeart/2005/8/layout/bProcess3"/>
    <dgm:cxn modelId="{D7AB2B23-6E56-4BBC-8007-D8CAE1FC7980}" srcId="{F0E3EB69-A8E3-4CD1-ABFF-E37078428C88}" destId="{DE6F9BF1-5276-4B33-AE2C-C3DEB730C05A}" srcOrd="0" destOrd="0" parTransId="{C78C5630-0A22-4019-88AE-7A513ACBFE97}" sibTransId="{83CEF4AE-D11E-42BB-9224-ED00F368D2C7}"/>
    <dgm:cxn modelId="{3972602B-7D37-498B-A209-4429BEC426BA}" type="presOf" srcId="{83CEF4AE-D11E-42BB-9224-ED00F368D2C7}" destId="{56DEDF84-05A2-4A43-A840-119FF33DED29}" srcOrd="1" destOrd="0" presId="urn:microsoft.com/office/officeart/2005/8/layout/bProcess3"/>
    <dgm:cxn modelId="{FC07B933-BB1C-4256-9507-7025759D3896}" srcId="{F0E3EB69-A8E3-4CD1-ABFF-E37078428C88}" destId="{80B5A121-062F-482D-995B-93E4A588F0E5}" srcOrd="3" destOrd="0" parTransId="{3538E260-1DCB-40BA-9885-AD970ED40A9E}" sibTransId="{A8FFF7A6-A726-452B-88B7-C1FD0C4F6303}"/>
    <dgm:cxn modelId="{F742FE42-B8C2-4D8E-ACF9-8415E7AE0ABE}" type="presOf" srcId="{48797539-5992-459B-81DA-B5B63C063D73}" destId="{7AC984CE-45FF-4374-BF3B-3A582BCD02A6}" srcOrd="0" destOrd="0" presId="urn:microsoft.com/office/officeart/2005/8/layout/bProcess3"/>
    <dgm:cxn modelId="{68EDCE67-85CC-443A-A3B7-33EAE9788B7A}" type="presOf" srcId="{22AD35C9-51B3-4D86-8E25-5DFBFC6CDE02}" destId="{C234AE2C-AF38-4AE4-875C-83E53941968F}" srcOrd="0" destOrd="0" presId="urn:microsoft.com/office/officeart/2005/8/layout/bProcess3"/>
    <dgm:cxn modelId="{97944C6C-C593-430B-8B6B-3104247556E1}" type="presOf" srcId="{DE6F9BF1-5276-4B33-AE2C-C3DEB730C05A}" destId="{7A513456-D010-4404-A128-207D58EE80E2}" srcOrd="0" destOrd="0" presId="urn:microsoft.com/office/officeart/2005/8/layout/bProcess3"/>
    <dgm:cxn modelId="{C7778F4C-0D12-49BF-A566-8063D68B48C4}" type="presOf" srcId="{810911B3-5D6A-4401-A831-7E963B2E8BF8}" destId="{589E9AB6-7006-4A9E-A984-3475700A9117}" srcOrd="0" destOrd="0" presId="urn:microsoft.com/office/officeart/2005/8/layout/bProcess3"/>
    <dgm:cxn modelId="{83029D4C-E863-4ABF-A789-98D7789338EF}" type="presOf" srcId="{DCC4C800-73F1-4886-B0C3-1323754EDAF6}" destId="{F1DD650B-F5EC-46A4-A939-1A58C94EBE2C}" srcOrd="0" destOrd="0" presId="urn:microsoft.com/office/officeart/2005/8/layout/bProcess3"/>
    <dgm:cxn modelId="{36CDE46D-0499-4834-9A53-5DAB1E90B815}" type="presOf" srcId="{A8FFF7A6-A726-452B-88B7-C1FD0C4F6303}" destId="{0D01B40B-4D6B-4BBC-AB2B-5336A6CFACD3}" srcOrd="1" destOrd="0" presId="urn:microsoft.com/office/officeart/2005/8/layout/bProcess3"/>
    <dgm:cxn modelId="{92D68670-2A0E-4C07-8F00-EDC99EC178D7}" type="presOf" srcId="{80B5A121-062F-482D-995B-93E4A588F0E5}" destId="{C8D8E64E-6597-4002-832A-C7D307AF5652}" srcOrd="0" destOrd="0" presId="urn:microsoft.com/office/officeart/2005/8/layout/bProcess3"/>
    <dgm:cxn modelId="{21B70C56-0C29-457E-A1A3-117E7BB65164}" type="presOf" srcId="{D7B3CD45-6D60-48ED-852B-2604595B4975}" destId="{2CDB0FBC-8CB3-4C0A-8569-EDA137B19429}" srcOrd="0" destOrd="0" presId="urn:microsoft.com/office/officeart/2005/8/layout/bProcess3"/>
    <dgm:cxn modelId="{7A431856-DB8C-4006-8DCB-523B41B61918}" type="presOf" srcId="{F0E3EB69-A8E3-4CD1-ABFF-E37078428C88}" destId="{925BDF3E-4252-4B87-9C14-E1BE74D4A4B3}" srcOrd="0" destOrd="0" presId="urn:microsoft.com/office/officeart/2005/8/layout/bProcess3"/>
    <dgm:cxn modelId="{BDB68A8B-8EC4-4EE6-B571-8FC8D7518FF2}" type="presOf" srcId="{22AD35C9-51B3-4D86-8E25-5DFBFC6CDE02}" destId="{C3D81965-2CF4-487E-BD7E-3CB624631E09}" srcOrd="1" destOrd="0" presId="urn:microsoft.com/office/officeart/2005/8/layout/bProcess3"/>
    <dgm:cxn modelId="{4538D093-BC7B-4C55-BA09-BFBA1590A344}" srcId="{F0E3EB69-A8E3-4CD1-ABFF-E37078428C88}" destId="{CAF79910-6CB1-475A-97F0-4FC96EAB7F8B}" srcOrd="5" destOrd="0" parTransId="{26876ADD-DD4E-48D7-9B22-5F115D2E5BDF}" sibTransId="{247713C2-4221-471B-95F6-2A679A6FAF12}"/>
    <dgm:cxn modelId="{B9622296-3383-4444-9D34-0DD9974D21C7}" type="presOf" srcId="{247713C2-4221-471B-95F6-2A679A6FAF12}" destId="{6CE8B613-E791-4CFE-97B4-3556995CE112}" srcOrd="1" destOrd="0" presId="urn:microsoft.com/office/officeart/2005/8/layout/bProcess3"/>
    <dgm:cxn modelId="{049D229C-257D-44A3-9306-67F083FE4655}" srcId="{F0E3EB69-A8E3-4CD1-ABFF-E37078428C88}" destId="{DCC4C800-73F1-4886-B0C3-1323754EDAF6}" srcOrd="4" destOrd="0" parTransId="{C7FD1710-46BA-40CE-BE0A-0CE3E36DAE78}" sibTransId="{735ABB8E-9A0B-42C0-801D-7F9A398B9773}"/>
    <dgm:cxn modelId="{6F847EC1-98B9-424E-9B14-DE66C7046877}" type="presOf" srcId="{6C1D4B99-8BF8-42C3-A33F-E725D3B4A81F}" destId="{F766E202-00B2-451D-AE62-F7A24F1BB332}" srcOrd="0" destOrd="0" presId="urn:microsoft.com/office/officeart/2005/8/layout/bProcess3"/>
    <dgm:cxn modelId="{4CEB37CD-4F87-4364-AA34-98F303743A7C}" srcId="{F0E3EB69-A8E3-4CD1-ABFF-E37078428C88}" destId="{CC3B7E08-60CB-4DE4-B678-E7B8274E7D04}" srcOrd="6" destOrd="0" parTransId="{7EF7AD3E-4CAC-4F9C-B2A5-F4F02F7FDCF4}" sibTransId="{48797539-5992-459B-81DA-B5B63C063D73}"/>
    <dgm:cxn modelId="{F24039D0-0CEE-489F-B67A-5944D5AF9E42}" type="presOf" srcId="{CAF79910-6CB1-475A-97F0-4FC96EAB7F8B}" destId="{359D044B-42ED-443D-B029-EC1982B2920C}" srcOrd="0" destOrd="0" presId="urn:microsoft.com/office/officeart/2005/8/layout/bProcess3"/>
    <dgm:cxn modelId="{89BA09D4-887A-474A-BE16-B60F44E09086}" srcId="{F0E3EB69-A8E3-4CD1-ABFF-E37078428C88}" destId="{6C1D4B99-8BF8-42C3-A33F-E725D3B4A81F}" srcOrd="2" destOrd="0" parTransId="{16D1FB1C-E4D0-42BD-A505-899D7F73F065}" sibTransId="{D7B3CD45-6D60-48ED-852B-2604595B4975}"/>
    <dgm:cxn modelId="{53F37AD8-8B04-4346-BF0A-A0B6F4BEA638}" type="presOf" srcId="{83CEF4AE-D11E-42BB-9224-ED00F368D2C7}" destId="{B1AAD60B-592B-4C5C-A0EB-7F26FC5DBA81}" srcOrd="0" destOrd="0" presId="urn:microsoft.com/office/officeart/2005/8/layout/bProcess3"/>
    <dgm:cxn modelId="{40F290F5-FE8F-482F-9A50-2B865EC760A1}" type="presOf" srcId="{735ABB8E-9A0B-42C0-801D-7F9A398B9773}" destId="{85D84E35-5072-4D23-ADFD-1F3C7CB1496A}" srcOrd="1" destOrd="0" presId="urn:microsoft.com/office/officeart/2005/8/layout/bProcess3"/>
    <dgm:cxn modelId="{979CCBF6-8C1B-4175-921F-B63BCA25C2A1}" type="presOf" srcId="{A8FFF7A6-A726-452B-88B7-C1FD0C4F6303}" destId="{D78D9D89-668A-47AC-82DC-27C256801543}" srcOrd="0" destOrd="0" presId="urn:microsoft.com/office/officeart/2005/8/layout/bProcess3"/>
    <dgm:cxn modelId="{84732BFA-CFC5-45C3-8D2D-E22967C03A81}" srcId="{F0E3EB69-A8E3-4CD1-ABFF-E37078428C88}" destId="{810911B3-5D6A-4401-A831-7E963B2E8BF8}" srcOrd="1" destOrd="0" parTransId="{7A5D260B-E15A-4DB7-9F48-3105B9AD0035}" sibTransId="{22AD35C9-51B3-4D86-8E25-5DFBFC6CDE02}"/>
    <dgm:cxn modelId="{DDCD4DFB-224B-4556-97FB-B1A7B5CB3362}" type="presOf" srcId="{48797539-5992-459B-81DA-B5B63C063D73}" destId="{84C1F71A-309F-4022-91D6-5F19197F7605}" srcOrd="1" destOrd="0" presId="urn:microsoft.com/office/officeart/2005/8/layout/bProcess3"/>
    <dgm:cxn modelId="{DB1785FB-8A6A-4B69-B398-511598EB4CD1}" srcId="{F0E3EB69-A8E3-4CD1-ABFF-E37078428C88}" destId="{31B55BCF-C230-4842-BD44-17F5C4C9B5CB}" srcOrd="7" destOrd="0" parTransId="{51F091CB-2482-44E6-B0CC-16565B967ACF}" sibTransId="{D0647E17-D71D-4F14-8A6F-C04077455C24}"/>
    <dgm:cxn modelId="{CB7212FD-C062-42F5-B4C2-D620BAC1C457}" type="presOf" srcId="{D7B3CD45-6D60-48ED-852B-2604595B4975}" destId="{D8A58722-F2DA-4F4F-AFCB-A36D6E733AC5}" srcOrd="1" destOrd="0" presId="urn:microsoft.com/office/officeart/2005/8/layout/bProcess3"/>
    <dgm:cxn modelId="{850C4AA8-7A8F-4CDD-8D0F-02D2FF1558C2}" type="presParOf" srcId="{925BDF3E-4252-4B87-9C14-E1BE74D4A4B3}" destId="{7A513456-D010-4404-A128-207D58EE80E2}" srcOrd="0" destOrd="0" presId="urn:microsoft.com/office/officeart/2005/8/layout/bProcess3"/>
    <dgm:cxn modelId="{CC9352D0-CD48-4D78-8DB2-29CA3F51A39D}" type="presParOf" srcId="{925BDF3E-4252-4B87-9C14-E1BE74D4A4B3}" destId="{B1AAD60B-592B-4C5C-A0EB-7F26FC5DBA81}" srcOrd="1" destOrd="0" presId="urn:microsoft.com/office/officeart/2005/8/layout/bProcess3"/>
    <dgm:cxn modelId="{CFC580DC-6853-45E4-8651-E94FA7D3B53A}" type="presParOf" srcId="{B1AAD60B-592B-4C5C-A0EB-7F26FC5DBA81}" destId="{56DEDF84-05A2-4A43-A840-119FF33DED29}" srcOrd="0" destOrd="0" presId="urn:microsoft.com/office/officeart/2005/8/layout/bProcess3"/>
    <dgm:cxn modelId="{710BDEB4-E103-41F2-9D2F-D38F95224558}" type="presParOf" srcId="{925BDF3E-4252-4B87-9C14-E1BE74D4A4B3}" destId="{589E9AB6-7006-4A9E-A984-3475700A9117}" srcOrd="2" destOrd="0" presId="urn:microsoft.com/office/officeart/2005/8/layout/bProcess3"/>
    <dgm:cxn modelId="{1ACDE356-51FA-4FCE-82C3-D4F63789B2E9}" type="presParOf" srcId="{925BDF3E-4252-4B87-9C14-E1BE74D4A4B3}" destId="{C234AE2C-AF38-4AE4-875C-83E53941968F}" srcOrd="3" destOrd="0" presId="urn:microsoft.com/office/officeart/2005/8/layout/bProcess3"/>
    <dgm:cxn modelId="{05850003-9A4D-4713-816F-6DE8D4ABEBD6}" type="presParOf" srcId="{C234AE2C-AF38-4AE4-875C-83E53941968F}" destId="{C3D81965-2CF4-487E-BD7E-3CB624631E09}" srcOrd="0" destOrd="0" presId="urn:microsoft.com/office/officeart/2005/8/layout/bProcess3"/>
    <dgm:cxn modelId="{C47AD42A-D4D7-4C12-9A90-DE95308628F3}" type="presParOf" srcId="{925BDF3E-4252-4B87-9C14-E1BE74D4A4B3}" destId="{F766E202-00B2-451D-AE62-F7A24F1BB332}" srcOrd="4" destOrd="0" presId="urn:microsoft.com/office/officeart/2005/8/layout/bProcess3"/>
    <dgm:cxn modelId="{3C7CD72E-B266-4166-92C5-5778A415EFFE}" type="presParOf" srcId="{925BDF3E-4252-4B87-9C14-E1BE74D4A4B3}" destId="{2CDB0FBC-8CB3-4C0A-8569-EDA137B19429}" srcOrd="5" destOrd="0" presId="urn:microsoft.com/office/officeart/2005/8/layout/bProcess3"/>
    <dgm:cxn modelId="{AA7BB4D1-B754-487A-A1FA-6EE3D756C8FD}" type="presParOf" srcId="{2CDB0FBC-8CB3-4C0A-8569-EDA137B19429}" destId="{D8A58722-F2DA-4F4F-AFCB-A36D6E733AC5}" srcOrd="0" destOrd="0" presId="urn:microsoft.com/office/officeart/2005/8/layout/bProcess3"/>
    <dgm:cxn modelId="{271982ED-82DB-4550-BF82-71E26FFEFCE4}" type="presParOf" srcId="{925BDF3E-4252-4B87-9C14-E1BE74D4A4B3}" destId="{C8D8E64E-6597-4002-832A-C7D307AF5652}" srcOrd="6" destOrd="0" presId="urn:microsoft.com/office/officeart/2005/8/layout/bProcess3"/>
    <dgm:cxn modelId="{8A6302AD-958E-4324-B048-C290F33A1C64}" type="presParOf" srcId="{925BDF3E-4252-4B87-9C14-E1BE74D4A4B3}" destId="{D78D9D89-668A-47AC-82DC-27C256801543}" srcOrd="7" destOrd="0" presId="urn:microsoft.com/office/officeart/2005/8/layout/bProcess3"/>
    <dgm:cxn modelId="{9D43611C-F0EC-4B2F-8F4A-D20BF7D123FD}" type="presParOf" srcId="{D78D9D89-668A-47AC-82DC-27C256801543}" destId="{0D01B40B-4D6B-4BBC-AB2B-5336A6CFACD3}" srcOrd="0" destOrd="0" presId="urn:microsoft.com/office/officeart/2005/8/layout/bProcess3"/>
    <dgm:cxn modelId="{221E6C24-FF00-4D7C-B1CF-B2D97968F512}" type="presParOf" srcId="{925BDF3E-4252-4B87-9C14-E1BE74D4A4B3}" destId="{F1DD650B-F5EC-46A4-A939-1A58C94EBE2C}" srcOrd="8" destOrd="0" presId="urn:microsoft.com/office/officeart/2005/8/layout/bProcess3"/>
    <dgm:cxn modelId="{899E7F5F-017C-4B23-85CC-1B1D5BBC784B}" type="presParOf" srcId="{925BDF3E-4252-4B87-9C14-E1BE74D4A4B3}" destId="{666C56A5-50B1-4190-981F-560286930470}" srcOrd="9" destOrd="0" presId="urn:microsoft.com/office/officeart/2005/8/layout/bProcess3"/>
    <dgm:cxn modelId="{4091F6F5-7B20-4943-80FF-2DC2D1A96EDB}" type="presParOf" srcId="{666C56A5-50B1-4190-981F-560286930470}" destId="{85D84E35-5072-4D23-ADFD-1F3C7CB1496A}" srcOrd="0" destOrd="0" presId="urn:microsoft.com/office/officeart/2005/8/layout/bProcess3"/>
    <dgm:cxn modelId="{BA6191F4-9EC4-4FBF-A932-E04A9A187866}" type="presParOf" srcId="{925BDF3E-4252-4B87-9C14-E1BE74D4A4B3}" destId="{359D044B-42ED-443D-B029-EC1982B2920C}" srcOrd="10" destOrd="0" presId="urn:microsoft.com/office/officeart/2005/8/layout/bProcess3"/>
    <dgm:cxn modelId="{B16E485C-358A-436F-ABA9-04FC85FC5F08}" type="presParOf" srcId="{925BDF3E-4252-4B87-9C14-E1BE74D4A4B3}" destId="{44ABC3B8-8278-478D-AF5C-1BC10701E956}" srcOrd="11" destOrd="0" presId="urn:microsoft.com/office/officeart/2005/8/layout/bProcess3"/>
    <dgm:cxn modelId="{C4A26463-D17E-4F09-949B-765EC85790C1}" type="presParOf" srcId="{44ABC3B8-8278-478D-AF5C-1BC10701E956}" destId="{6CE8B613-E791-4CFE-97B4-3556995CE112}" srcOrd="0" destOrd="0" presId="urn:microsoft.com/office/officeart/2005/8/layout/bProcess3"/>
    <dgm:cxn modelId="{A25574B9-3822-4878-B008-077CAFAD6771}" type="presParOf" srcId="{925BDF3E-4252-4B87-9C14-E1BE74D4A4B3}" destId="{68E63BDC-69BB-4493-93F0-9E8812B98A6E}" srcOrd="12" destOrd="0" presId="urn:microsoft.com/office/officeart/2005/8/layout/bProcess3"/>
    <dgm:cxn modelId="{05FAFC54-1B27-4066-99CF-ED2BFD009035}" type="presParOf" srcId="{925BDF3E-4252-4B87-9C14-E1BE74D4A4B3}" destId="{7AC984CE-45FF-4374-BF3B-3A582BCD02A6}" srcOrd="13" destOrd="0" presId="urn:microsoft.com/office/officeart/2005/8/layout/bProcess3"/>
    <dgm:cxn modelId="{E66A732B-865D-4C6D-85A6-72E6E180E48C}" type="presParOf" srcId="{7AC984CE-45FF-4374-BF3B-3A582BCD02A6}" destId="{84C1F71A-309F-4022-91D6-5F19197F7605}" srcOrd="0" destOrd="0" presId="urn:microsoft.com/office/officeart/2005/8/layout/bProcess3"/>
    <dgm:cxn modelId="{9BD36915-CED8-4904-A1CA-C3F13486E570}" type="presParOf" srcId="{925BDF3E-4252-4B87-9C14-E1BE74D4A4B3}" destId="{CB9EA809-B2DD-4487-B845-49DF7A7F9B5D}" srcOrd="1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7E09FE2-45F7-47CD-AF0F-9A541EC4EF2C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</dgm:pt>
    <dgm:pt modelId="{7C32AB66-E145-48DD-A33A-F9DE6F179BA8}">
      <dgm:prSet phldrT="[Text]" custT="1"/>
      <dgm:spPr/>
      <dgm:t>
        <a:bodyPr/>
        <a:lstStyle/>
        <a:p>
          <a:r>
            <a:rPr lang="en-US" sz="2000" dirty="0"/>
            <a:t>Normal basic wage</a:t>
          </a:r>
          <a:endParaRPr lang="en-ZA" sz="2000" dirty="0"/>
        </a:p>
      </dgm:t>
    </dgm:pt>
    <dgm:pt modelId="{3BBE3BB7-5C16-46B9-A4F8-687DF3BB31A2}" type="parTrans" cxnId="{31FA25A9-C536-4B1C-B197-1EB475B0BE4A}">
      <dgm:prSet/>
      <dgm:spPr/>
      <dgm:t>
        <a:bodyPr/>
        <a:lstStyle/>
        <a:p>
          <a:endParaRPr lang="en-ZA" sz="2000"/>
        </a:p>
      </dgm:t>
    </dgm:pt>
    <dgm:pt modelId="{6CD75A74-B1A7-4126-91E6-F9C1BAE75CDE}" type="sibTrans" cxnId="{31FA25A9-C536-4B1C-B197-1EB475B0BE4A}">
      <dgm:prSet/>
      <dgm:spPr/>
      <dgm:t>
        <a:bodyPr/>
        <a:lstStyle/>
        <a:p>
          <a:endParaRPr lang="en-ZA" sz="2000"/>
        </a:p>
      </dgm:t>
    </dgm:pt>
    <dgm:pt modelId="{27C49B44-AD53-4322-A1FD-674BC0EE539A}">
      <dgm:prSet custT="1"/>
      <dgm:spPr/>
      <dgm:t>
        <a:bodyPr/>
        <a:lstStyle/>
        <a:p>
          <a:r>
            <a:rPr lang="en-US" sz="2000" dirty="0"/>
            <a:t>Supervisory Allowance</a:t>
          </a:r>
          <a:endParaRPr lang="en-ZA" sz="2000" dirty="0"/>
        </a:p>
      </dgm:t>
    </dgm:pt>
    <dgm:pt modelId="{1EC07CF9-7F17-44AF-A078-DFE3E22C38A0}" type="parTrans" cxnId="{780962B6-4678-4F85-A857-16AAF81BC531}">
      <dgm:prSet/>
      <dgm:spPr/>
      <dgm:t>
        <a:bodyPr/>
        <a:lstStyle/>
        <a:p>
          <a:endParaRPr lang="en-ZA" sz="2000"/>
        </a:p>
      </dgm:t>
    </dgm:pt>
    <dgm:pt modelId="{50A63B5E-27C3-4B39-8BA3-8942AD81FCF1}" type="sibTrans" cxnId="{780962B6-4678-4F85-A857-16AAF81BC531}">
      <dgm:prSet/>
      <dgm:spPr/>
      <dgm:t>
        <a:bodyPr/>
        <a:lstStyle/>
        <a:p>
          <a:endParaRPr lang="en-ZA" sz="2000"/>
        </a:p>
      </dgm:t>
    </dgm:pt>
    <dgm:pt modelId="{73197276-6F2E-4012-B057-DE21A735E6EF}">
      <dgm:prSet custT="1"/>
      <dgm:spPr/>
      <dgm:t>
        <a:bodyPr/>
        <a:lstStyle/>
        <a:p>
          <a:r>
            <a:rPr lang="en-US" sz="2000" dirty="0"/>
            <a:t>Travel Allowance</a:t>
          </a:r>
          <a:endParaRPr lang="en-ZA" sz="2000" dirty="0"/>
        </a:p>
      </dgm:t>
    </dgm:pt>
    <dgm:pt modelId="{45F9CC2D-6626-421E-A0A3-17649FF28416}" type="parTrans" cxnId="{F79B230A-B054-4F08-A825-00DB47710670}">
      <dgm:prSet/>
      <dgm:spPr/>
      <dgm:t>
        <a:bodyPr/>
        <a:lstStyle/>
        <a:p>
          <a:endParaRPr lang="en-ZA" sz="2000"/>
        </a:p>
      </dgm:t>
    </dgm:pt>
    <dgm:pt modelId="{FD9EB61E-29E7-45C8-8488-2A131230E004}" type="sibTrans" cxnId="{F79B230A-B054-4F08-A825-00DB47710670}">
      <dgm:prSet/>
      <dgm:spPr/>
      <dgm:t>
        <a:bodyPr/>
        <a:lstStyle/>
        <a:p>
          <a:endParaRPr lang="en-ZA" sz="2000"/>
        </a:p>
      </dgm:t>
    </dgm:pt>
    <dgm:pt modelId="{86E9D802-E889-4BDA-AF6C-C1FCD042C7E0}">
      <dgm:prSet custT="1"/>
      <dgm:spPr/>
      <dgm:t>
        <a:bodyPr/>
        <a:lstStyle/>
        <a:p>
          <a:r>
            <a:rPr lang="en-US" sz="2000"/>
            <a:t>Cell Phone Allowance</a:t>
          </a:r>
          <a:endParaRPr lang="en-ZA" sz="2000"/>
        </a:p>
      </dgm:t>
    </dgm:pt>
    <dgm:pt modelId="{5245CB6A-5A8F-40F5-9F1D-350A4D35A9AF}" type="parTrans" cxnId="{C1CA35C5-C374-4706-846A-6ECF723367F8}">
      <dgm:prSet/>
      <dgm:spPr/>
      <dgm:t>
        <a:bodyPr/>
        <a:lstStyle/>
        <a:p>
          <a:endParaRPr lang="en-ZA" sz="2000"/>
        </a:p>
      </dgm:t>
    </dgm:pt>
    <dgm:pt modelId="{2742EF15-D609-49B3-9775-5D644E99BC34}" type="sibTrans" cxnId="{C1CA35C5-C374-4706-846A-6ECF723367F8}">
      <dgm:prSet/>
      <dgm:spPr/>
      <dgm:t>
        <a:bodyPr/>
        <a:lstStyle/>
        <a:p>
          <a:endParaRPr lang="en-ZA" sz="2000"/>
        </a:p>
      </dgm:t>
    </dgm:pt>
    <dgm:pt modelId="{8247C2C1-7044-4096-AD58-3681CED282EC}">
      <dgm:prSet custT="1"/>
      <dgm:spPr/>
      <dgm:t>
        <a:bodyPr/>
        <a:lstStyle/>
        <a:p>
          <a:r>
            <a:rPr lang="en-US" sz="2000"/>
            <a:t>Laundry Allowance</a:t>
          </a:r>
          <a:endParaRPr lang="en-ZA" sz="2000"/>
        </a:p>
      </dgm:t>
    </dgm:pt>
    <dgm:pt modelId="{3A483E13-89F8-4D62-80C0-8D0B6643B4D9}" type="parTrans" cxnId="{C46F2724-A0CD-466C-A700-D7D1E18C5093}">
      <dgm:prSet/>
      <dgm:spPr/>
      <dgm:t>
        <a:bodyPr/>
        <a:lstStyle/>
        <a:p>
          <a:endParaRPr lang="en-ZA" sz="2000"/>
        </a:p>
      </dgm:t>
    </dgm:pt>
    <dgm:pt modelId="{19C53D12-16C9-4179-9F35-892239704405}" type="sibTrans" cxnId="{C46F2724-A0CD-466C-A700-D7D1E18C5093}">
      <dgm:prSet/>
      <dgm:spPr/>
      <dgm:t>
        <a:bodyPr/>
        <a:lstStyle/>
        <a:p>
          <a:endParaRPr lang="en-ZA" sz="2000"/>
        </a:p>
      </dgm:t>
    </dgm:pt>
    <dgm:pt modelId="{03D3601F-B565-4896-B962-010C59B2C1C6}" type="pres">
      <dgm:prSet presAssocID="{17E09FE2-45F7-47CD-AF0F-9A541EC4EF2C}" presName="rootnode" presStyleCnt="0">
        <dgm:presLayoutVars>
          <dgm:chMax/>
          <dgm:chPref/>
          <dgm:dir/>
          <dgm:animLvl val="lvl"/>
        </dgm:presLayoutVars>
      </dgm:prSet>
      <dgm:spPr/>
    </dgm:pt>
    <dgm:pt modelId="{17716A2A-271A-41D5-81B2-ECA1D3255E47}" type="pres">
      <dgm:prSet presAssocID="{7C32AB66-E145-48DD-A33A-F9DE6F179BA8}" presName="composite" presStyleCnt="0"/>
      <dgm:spPr/>
    </dgm:pt>
    <dgm:pt modelId="{7A9BE040-42BC-48A5-903E-E9E33F775DAA}" type="pres">
      <dgm:prSet presAssocID="{7C32AB66-E145-48DD-A33A-F9DE6F179BA8}" presName="LShape" presStyleLbl="alignNode1" presStyleIdx="0" presStyleCnt="9"/>
      <dgm:spPr/>
    </dgm:pt>
    <dgm:pt modelId="{BF47C566-4BAB-4DC1-87D8-D72458FD84E8}" type="pres">
      <dgm:prSet presAssocID="{7C32AB66-E145-48DD-A33A-F9DE6F179BA8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52789195-8B18-4BE8-BAFF-054B316C8402}" type="pres">
      <dgm:prSet presAssocID="{7C32AB66-E145-48DD-A33A-F9DE6F179BA8}" presName="Triangle" presStyleLbl="alignNode1" presStyleIdx="1" presStyleCnt="9"/>
      <dgm:spPr/>
    </dgm:pt>
    <dgm:pt modelId="{84E86CBD-D0D9-4A11-9168-ACDAD217C8FB}" type="pres">
      <dgm:prSet presAssocID="{6CD75A74-B1A7-4126-91E6-F9C1BAE75CDE}" presName="sibTrans" presStyleCnt="0"/>
      <dgm:spPr/>
    </dgm:pt>
    <dgm:pt modelId="{BD045881-4678-4E3E-B858-9A5A229E9B3C}" type="pres">
      <dgm:prSet presAssocID="{6CD75A74-B1A7-4126-91E6-F9C1BAE75CDE}" presName="space" presStyleCnt="0"/>
      <dgm:spPr/>
    </dgm:pt>
    <dgm:pt modelId="{74BAE622-D846-4334-8B88-B998A8F7CA77}" type="pres">
      <dgm:prSet presAssocID="{27C49B44-AD53-4322-A1FD-674BC0EE539A}" presName="composite" presStyleCnt="0"/>
      <dgm:spPr/>
    </dgm:pt>
    <dgm:pt modelId="{B4F54821-5D98-4962-89DC-029BF6744F13}" type="pres">
      <dgm:prSet presAssocID="{27C49B44-AD53-4322-A1FD-674BC0EE539A}" presName="LShape" presStyleLbl="alignNode1" presStyleIdx="2" presStyleCnt="9"/>
      <dgm:spPr/>
    </dgm:pt>
    <dgm:pt modelId="{178DB5A2-D764-4545-9223-398953693A14}" type="pres">
      <dgm:prSet presAssocID="{27C49B44-AD53-4322-A1FD-674BC0EE539A}" presName="ParentText" presStyleLbl="revTx" presStyleIdx="1" presStyleCnt="5" custScaleX="111683">
        <dgm:presLayoutVars>
          <dgm:chMax val="0"/>
          <dgm:chPref val="0"/>
          <dgm:bulletEnabled val="1"/>
        </dgm:presLayoutVars>
      </dgm:prSet>
      <dgm:spPr/>
    </dgm:pt>
    <dgm:pt modelId="{C9637F8B-9205-417B-B35A-C52C56EEC423}" type="pres">
      <dgm:prSet presAssocID="{27C49B44-AD53-4322-A1FD-674BC0EE539A}" presName="Triangle" presStyleLbl="alignNode1" presStyleIdx="3" presStyleCnt="9"/>
      <dgm:spPr/>
    </dgm:pt>
    <dgm:pt modelId="{BF5DB6E6-9E0D-4CDD-B763-36C1545962EF}" type="pres">
      <dgm:prSet presAssocID="{50A63B5E-27C3-4B39-8BA3-8942AD81FCF1}" presName="sibTrans" presStyleCnt="0"/>
      <dgm:spPr/>
    </dgm:pt>
    <dgm:pt modelId="{ED18DAD5-1FFE-4BCF-A796-E7387D30C97F}" type="pres">
      <dgm:prSet presAssocID="{50A63B5E-27C3-4B39-8BA3-8942AD81FCF1}" presName="space" presStyleCnt="0"/>
      <dgm:spPr/>
    </dgm:pt>
    <dgm:pt modelId="{8D65A017-51C1-4B27-A235-96A71B610748}" type="pres">
      <dgm:prSet presAssocID="{73197276-6F2E-4012-B057-DE21A735E6EF}" presName="composite" presStyleCnt="0"/>
      <dgm:spPr/>
    </dgm:pt>
    <dgm:pt modelId="{1F65FEE1-009F-46EA-A1B3-B21EE63125C1}" type="pres">
      <dgm:prSet presAssocID="{73197276-6F2E-4012-B057-DE21A735E6EF}" presName="LShape" presStyleLbl="alignNode1" presStyleIdx="4" presStyleCnt="9"/>
      <dgm:spPr/>
    </dgm:pt>
    <dgm:pt modelId="{71E340B8-2BCD-40A5-8ADB-1A77E7FD7C3E}" type="pres">
      <dgm:prSet presAssocID="{73197276-6F2E-4012-B057-DE21A735E6EF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1A61170B-4998-473D-9B39-F7D3D0C1B3E6}" type="pres">
      <dgm:prSet presAssocID="{73197276-6F2E-4012-B057-DE21A735E6EF}" presName="Triangle" presStyleLbl="alignNode1" presStyleIdx="5" presStyleCnt="9"/>
      <dgm:spPr/>
    </dgm:pt>
    <dgm:pt modelId="{2E5A3B73-59C0-4E96-8F6B-AC823EBEA96E}" type="pres">
      <dgm:prSet presAssocID="{FD9EB61E-29E7-45C8-8488-2A131230E004}" presName="sibTrans" presStyleCnt="0"/>
      <dgm:spPr/>
    </dgm:pt>
    <dgm:pt modelId="{3903830B-5310-4182-B2EE-74E03D97A03E}" type="pres">
      <dgm:prSet presAssocID="{FD9EB61E-29E7-45C8-8488-2A131230E004}" presName="space" presStyleCnt="0"/>
      <dgm:spPr/>
    </dgm:pt>
    <dgm:pt modelId="{0BD2D8D1-AB90-40C0-9D47-3A3972E2B5A3}" type="pres">
      <dgm:prSet presAssocID="{86E9D802-E889-4BDA-AF6C-C1FCD042C7E0}" presName="composite" presStyleCnt="0"/>
      <dgm:spPr/>
    </dgm:pt>
    <dgm:pt modelId="{26D37D95-93D0-4B22-9AE3-5BFF7D47A633}" type="pres">
      <dgm:prSet presAssocID="{86E9D802-E889-4BDA-AF6C-C1FCD042C7E0}" presName="LShape" presStyleLbl="alignNode1" presStyleIdx="6" presStyleCnt="9"/>
      <dgm:spPr/>
    </dgm:pt>
    <dgm:pt modelId="{121213BB-F146-43A2-A180-9596897BDBFF}" type="pres">
      <dgm:prSet presAssocID="{86E9D802-E889-4BDA-AF6C-C1FCD042C7E0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9F602D27-469A-4118-BA1D-01E5988DCBDF}" type="pres">
      <dgm:prSet presAssocID="{86E9D802-E889-4BDA-AF6C-C1FCD042C7E0}" presName="Triangle" presStyleLbl="alignNode1" presStyleIdx="7" presStyleCnt="9"/>
      <dgm:spPr/>
    </dgm:pt>
    <dgm:pt modelId="{7070CA9B-54F6-459C-B92A-A884909DEC18}" type="pres">
      <dgm:prSet presAssocID="{2742EF15-D609-49B3-9775-5D644E99BC34}" presName="sibTrans" presStyleCnt="0"/>
      <dgm:spPr/>
    </dgm:pt>
    <dgm:pt modelId="{B100F20B-97AD-43A1-9BC1-4F7E05756F75}" type="pres">
      <dgm:prSet presAssocID="{2742EF15-D609-49B3-9775-5D644E99BC34}" presName="space" presStyleCnt="0"/>
      <dgm:spPr/>
    </dgm:pt>
    <dgm:pt modelId="{925BBC28-ABEA-43AD-8A67-6B8D7781CF2A}" type="pres">
      <dgm:prSet presAssocID="{8247C2C1-7044-4096-AD58-3681CED282EC}" presName="composite" presStyleCnt="0"/>
      <dgm:spPr/>
    </dgm:pt>
    <dgm:pt modelId="{6D53FEE2-8208-471F-BF63-65B1404C8B5E}" type="pres">
      <dgm:prSet presAssocID="{8247C2C1-7044-4096-AD58-3681CED282EC}" presName="LShape" presStyleLbl="alignNode1" presStyleIdx="8" presStyleCnt="9"/>
      <dgm:spPr/>
    </dgm:pt>
    <dgm:pt modelId="{F78BB64A-734D-47EE-85D1-2748DE01FBD7}" type="pres">
      <dgm:prSet presAssocID="{8247C2C1-7044-4096-AD58-3681CED282EC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F79B230A-B054-4F08-A825-00DB47710670}" srcId="{17E09FE2-45F7-47CD-AF0F-9A541EC4EF2C}" destId="{73197276-6F2E-4012-B057-DE21A735E6EF}" srcOrd="2" destOrd="0" parTransId="{45F9CC2D-6626-421E-A0A3-17649FF28416}" sibTransId="{FD9EB61E-29E7-45C8-8488-2A131230E004}"/>
    <dgm:cxn modelId="{23456617-460A-4D99-B61E-640CE8C1CC84}" type="presOf" srcId="{27C49B44-AD53-4322-A1FD-674BC0EE539A}" destId="{178DB5A2-D764-4545-9223-398953693A14}" srcOrd="0" destOrd="0" presId="urn:microsoft.com/office/officeart/2009/3/layout/StepUpProcess"/>
    <dgm:cxn modelId="{8308341D-2276-4F63-A294-F7D48541E497}" type="presOf" srcId="{17E09FE2-45F7-47CD-AF0F-9A541EC4EF2C}" destId="{03D3601F-B565-4896-B962-010C59B2C1C6}" srcOrd="0" destOrd="0" presId="urn:microsoft.com/office/officeart/2009/3/layout/StepUpProcess"/>
    <dgm:cxn modelId="{5BCA6622-0772-429E-9AB5-967BACFA1FFD}" type="presOf" srcId="{7C32AB66-E145-48DD-A33A-F9DE6F179BA8}" destId="{BF47C566-4BAB-4DC1-87D8-D72458FD84E8}" srcOrd="0" destOrd="0" presId="urn:microsoft.com/office/officeart/2009/3/layout/StepUpProcess"/>
    <dgm:cxn modelId="{C7E49C22-C063-4B01-81CB-018CD8879A06}" type="presOf" srcId="{73197276-6F2E-4012-B057-DE21A735E6EF}" destId="{71E340B8-2BCD-40A5-8ADB-1A77E7FD7C3E}" srcOrd="0" destOrd="0" presId="urn:microsoft.com/office/officeart/2009/3/layout/StepUpProcess"/>
    <dgm:cxn modelId="{C46F2724-A0CD-466C-A700-D7D1E18C5093}" srcId="{17E09FE2-45F7-47CD-AF0F-9A541EC4EF2C}" destId="{8247C2C1-7044-4096-AD58-3681CED282EC}" srcOrd="4" destOrd="0" parTransId="{3A483E13-89F8-4D62-80C0-8D0B6643B4D9}" sibTransId="{19C53D12-16C9-4179-9F35-892239704405}"/>
    <dgm:cxn modelId="{31FA25A9-C536-4B1C-B197-1EB475B0BE4A}" srcId="{17E09FE2-45F7-47CD-AF0F-9A541EC4EF2C}" destId="{7C32AB66-E145-48DD-A33A-F9DE6F179BA8}" srcOrd="0" destOrd="0" parTransId="{3BBE3BB7-5C16-46B9-A4F8-687DF3BB31A2}" sibTransId="{6CD75A74-B1A7-4126-91E6-F9C1BAE75CDE}"/>
    <dgm:cxn modelId="{780962B6-4678-4F85-A857-16AAF81BC531}" srcId="{17E09FE2-45F7-47CD-AF0F-9A541EC4EF2C}" destId="{27C49B44-AD53-4322-A1FD-674BC0EE539A}" srcOrd="1" destOrd="0" parTransId="{1EC07CF9-7F17-44AF-A078-DFE3E22C38A0}" sibTransId="{50A63B5E-27C3-4B39-8BA3-8942AD81FCF1}"/>
    <dgm:cxn modelId="{C73DC0BF-DDAE-450D-BD12-210E1E2C6F2F}" type="presOf" srcId="{86E9D802-E889-4BDA-AF6C-C1FCD042C7E0}" destId="{121213BB-F146-43A2-A180-9596897BDBFF}" srcOrd="0" destOrd="0" presId="urn:microsoft.com/office/officeart/2009/3/layout/StepUpProcess"/>
    <dgm:cxn modelId="{450D7FC1-5DF7-4BA6-B30F-29897212D7B7}" type="presOf" srcId="{8247C2C1-7044-4096-AD58-3681CED282EC}" destId="{F78BB64A-734D-47EE-85D1-2748DE01FBD7}" srcOrd="0" destOrd="0" presId="urn:microsoft.com/office/officeart/2009/3/layout/StepUpProcess"/>
    <dgm:cxn modelId="{C1CA35C5-C374-4706-846A-6ECF723367F8}" srcId="{17E09FE2-45F7-47CD-AF0F-9A541EC4EF2C}" destId="{86E9D802-E889-4BDA-AF6C-C1FCD042C7E0}" srcOrd="3" destOrd="0" parTransId="{5245CB6A-5A8F-40F5-9F1D-350A4D35A9AF}" sibTransId="{2742EF15-D609-49B3-9775-5D644E99BC34}"/>
    <dgm:cxn modelId="{0B6367AB-52F7-4091-8339-B6685B47DB6B}" type="presParOf" srcId="{03D3601F-B565-4896-B962-010C59B2C1C6}" destId="{17716A2A-271A-41D5-81B2-ECA1D3255E47}" srcOrd="0" destOrd="0" presId="urn:microsoft.com/office/officeart/2009/3/layout/StepUpProcess"/>
    <dgm:cxn modelId="{1FA393C8-5325-4DF4-A004-229B9789146D}" type="presParOf" srcId="{17716A2A-271A-41D5-81B2-ECA1D3255E47}" destId="{7A9BE040-42BC-48A5-903E-E9E33F775DAA}" srcOrd="0" destOrd="0" presId="urn:microsoft.com/office/officeart/2009/3/layout/StepUpProcess"/>
    <dgm:cxn modelId="{553EEBBB-F32F-4021-A314-129E2C90DCCC}" type="presParOf" srcId="{17716A2A-271A-41D5-81B2-ECA1D3255E47}" destId="{BF47C566-4BAB-4DC1-87D8-D72458FD84E8}" srcOrd="1" destOrd="0" presId="urn:microsoft.com/office/officeart/2009/3/layout/StepUpProcess"/>
    <dgm:cxn modelId="{9DA42015-521A-4441-B038-FB3F3145C4A6}" type="presParOf" srcId="{17716A2A-271A-41D5-81B2-ECA1D3255E47}" destId="{52789195-8B18-4BE8-BAFF-054B316C8402}" srcOrd="2" destOrd="0" presId="urn:microsoft.com/office/officeart/2009/3/layout/StepUpProcess"/>
    <dgm:cxn modelId="{003D239A-C086-4BB9-A9AD-02762877EE71}" type="presParOf" srcId="{03D3601F-B565-4896-B962-010C59B2C1C6}" destId="{84E86CBD-D0D9-4A11-9168-ACDAD217C8FB}" srcOrd="1" destOrd="0" presId="urn:microsoft.com/office/officeart/2009/3/layout/StepUpProcess"/>
    <dgm:cxn modelId="{F0C00266-7444-4C68-8329-734E211E326C}" type="presParOf" srcId="{84E86CBD-D0D9-4A11-9168-ACDAD217C8FB}" destId="{BD045881-4678-4E3E-B858-9A5A229E9B3C}" srcOrd="0" destOrd="0" presId="urn:microsoft.com/office/officeart/2009/3/layout/StepUpProcess"/>
    <dgm:cxn modelId="{0F20708A-21EB-496F-83DC-C4F4DD28D8F6}" type="presParOf" srcId="{03D3601F-B565-4896-B962-010C59B2C1C6}" destId="{74BAE622-D846-4334-8B88-B998A8F7CA77}" srcOrd="2" destOrd="0" presId="urn:microsoft.com/office/officeart/2009/3/layout/StepUpProcess"/>
    <dgm:cxn modelId="{994989FD-D895-4ABF-BD39-B38E519110AA}" type="presParOf" srcId="{74BAE622-D846-4334-8B88-B998A8F7CA77}" destId="{B4F54821-5D98-4962-89DC-029BF6744F13}" srcOrd="0" destOrd="0" presId="urn:microsoft.com/office/officeart/2009/3/layout/StepUpProcess"/>
    <dgm:cxn modelId="{70710043-F2BC-4A1A-B4E5-2A13687AA824}" type="presParOf" srcId="{74BAE622-D846-4334-8B88-B998A8F7CA77}" destId="{178DB5A2-D764-4545-9223-398953693A14}" srcOrd="1" destOrd="0" presId="urn:microsoft.com/office/officeart/2009/3/layout/StepUpProcess"/>
    <dgm:cxn modelId="{3C04A96C-C869-434B-87EC-5DC646927588}" type="presParOf" srcId="{74BAE622-D846-4334-8B88-B998A8F7CA77}" destId="{C9637F8B-9205-417B-B35A-C52C56EEC423}" srcOrd="2" destOrd="0" presId="urn:microsoft.com/office/officeart/2009/3/layout/StepUpProcess"/>
    <dgm:cxn modelId="{79B341D4-C3AC-44A0-A075-DF4DE3EBE4BC}" type="presParOf" srcId="{03D3601F-B565-4896-B962-010C59B2C1C6}" destId="{BF5DB6E6-9E0D-4CDD-B763-36C1545962EF}" srcOrd="3" destOrd="0" presId="urn:microsoft.com/office/officeart/2009/3/layout/StepUpProcess"/>
    <dgm:cxn modelId="{DC728D58-DCDF-4F36-AF8F-1D406A1E63D5}" type="presParOf" srcId="{BF5DB6E6-9E0D-4CDD-B763-36C1545962EF}" destId="{ED18DAD5-1FFE-4BCF-A796-E7387D30C97F}" srcOrd="0" destOrd="0" presId="urn:microsoft.com/office/officeart/2009/3/layout/StepUpProcess"/>
    <dgm:cxn modelId="{471D7505-539D-4220-9DF9-7399F11AEE49}" type="presParOf" srcId="{03D3601F-B565-4896-B962-010C59B2C1C6}" destId="{8D65A017-51C1-4B27-A235-96A71B610748}" srcOrd="4" destOrd="0" presId="urn:microsoft.com/office/officeart/2009/3/layout/StepUpProcess"/>
    <dgm:cxn modelId="{D248BCC3-19AE-46A5-A772-2AC17EBC6770}" type="presParOf" srcId="{8D65A017-51C1-4B27-A235-96A71B610748}" destId="{1F65FEE1-009F-46EA-A1B3-B21EE63125C1}" srcOrd="0" destOrd="0" presId="urn:microsoft.com/office/officeart/2009/3/layout/StepUpProcess"/>
    <dgm:cxn modelId="{9BA6CFCF-5149-4D67-9E83-A78042374E99}" type="presParOf" srcId="{8D65A017-51C1-4B27-A235-96A71B610748}" destId="{71E340B8-2BCD-40A5-8ADB-1A77E7FD7C3E}" srcOrd="1" destOrd="0" presId="urn:microsoft.com/office/officeart/2009/3/layout/StepUpProcess"/>
    <dgm:cxn modelId="{8B092FEC-96AB-4E1C-B8B8-14493439EAF3}" type="presParOf" srcId="{8D65A017-51C1-4B27-A235-96A71B610748}" destId="{1A61170B-4998-473D-9B39-F7D3D0C1B3E6}" srcOrd="2" destOrd="0" presId="urn:microsoft.com/office/officeart/2009/3/layout/StepUpProcess"/>
    <dgm:cxn modelId="{4C65B832-F327-4CD7-A00F-8CD0EA7FE174}" type="presParOf" srcId="{03D3601F-B565-4896-B962-010C59B2C1C6}" destId="{2E5A3B73-59C0-4E96-8F6B-AC823EBEA96E}" srcOrd="5" destOrd="0" presId="urn:microsoft.com/office/officeart/2009/3/layout/StepUpProcess"/>
    <dgm:cxn modelId="{4C97A705-1209-4D12-89E0-F8DB9233FBDE}" type="presParOf" srcId="{2E5A3B73-59C0-4E96-8F6B-AC823EBEA96E}" destId="{3903830B-5310-4182-B2EE-74E03D97A03E}" srcOrd="0" destOrd="0" presId="urn:microsoft.com/office/officeart/2009/3/layout/StepUpProcess"/>
    <dgm:cxn modelId="{916407A0-0CA6-46BB-9C6F-F1AFA39F1712}" type="presParOf" srcId="{03D3601F-B565-4896-B962-010C59B2C1C6}" destId="{0BD2D8D1-AB90-40C0-9D47-3A3972E2B5A3}" srcOrd="6" destOrd="0" presId="urn:microsoft.com/office/officeart/2009/3/layout/StepUpProcess"/>
    <dgm:cxn modelId="{2854D291-3CBF-4CEB-BF27-E06B91152060}" type="presParOf" srcId="{0BD2D8D1-AB90-40C0-9D47-3A3972E2B5A3}" destId="{26D37D95-93D0-4B22-9AE3-5BFF7D47A633}" srcOrd="0" destOrd="0" presId="urn:microsoft.com/office/officeart/2009/3/layout/StepUpProcess"/>
    <dgm:cxn modelId="{D44D9A8E-3A84-4888-B8A5-717BC10ACE47}" type="presParOf" srcId="{0BD2D8D1-AB90-40C0-9D47-3A3972E2B5A3}" destId="{121213BB-F146-43A2-A180-9596897BDBFF}" srcOrd="1" destOrd="0" presId="urn:microsoft.com/office/officeart/2009/3/layout/StepUpProcess"/>
    <dgm:cxn modelId="{40AE6894-A438-4BDA-8C76-68992611531B}" type="presParOf" srcId="{0BD2D8D1-AB90-40C0-9D47-3A3972E2B5A3}" destId="{9F602D27-469A-4118-BA1D-01E5988DCBDF}" srcOrd="2" destOrd="0" presId="urn:microsoft.com/office/officeart/2009/3/layout/StepUpProcess"/>
    <dgm:cxn modelId="{13AAC74A-9148-4886-8209-436BD877B4E9}" type="presParOf" srcId="{03D3601F-B565-4896-B962-010C59B2C1C6}" destId="{7070CA9B-54F6-459C-B92A-A884909DEC18}" srcOrd="7" destOrd="0" presId="urn:microsoft.com/office/officeart/2009/3/layout/StepUpProcess"/>
    <dgm:cxn modelId="{2656B598-EE11-4565-94BE-7B04F2139B7A}" type="presParOf" srcId="{7070CA9B-54F6-459C-B92A-A884909DEC18}" destId="{B100F20B-97AD-43A1-9BC1-4F7E05756F75}" srcOrd="0" destOrd="0" presId="urn:microsoft.com/office/officeart/2009/3/layout/StepUpProcess"/>
    <dgm:cxn modelId="{D0377FCD-B891-4D24-94E8-D9B25C48D3D9}" type="presParOf" srcId="{03D3601F-B565-4896-B962-010C59B2C1C6}" destId="{925BBC28-ABEA-43AD-8A67-6B8D7781CF2A}" srcOrd="8" destOrd="0" presId="urn:microsoft.com/office/officeart/2009/3/layout/StepUpProcess"/>
    <dgm:cxn modelId="{E8D3EFCE-744C-439C-AE9A-2F87F37ABDC1}" type="presParOf" srcId="{925BBC28-ABEA-43AD-8A67-6B8D7781CF2A}" destId="{6D53FEE2-8208-471F-BF63-65B1404C8B5E}" srcOrd="0" destOrd="0" presId="urn:microsoft.com/office/officeart/2009/3/layout/StepUpProcess"/>
    <dgm:cxn modelId="{FDBA0512-B1A0-4968-971C-A21A17DF4735}" type="presParOf" srcId="{925BBC28-ABEA-43AD-8A67-6B8D7781CF2A}" destId="{F78BB64A-734D-47EE-85D1-2748DE01FBD7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A0021DB-D486-43F2-9255-33BC24020B98}" type="doc">
      <dgm:prSet loTypeId="urn:microsoft.com/office/officeart/2005/8/layout/hProcess11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3BFFFC35-369A-42BC-98DC-696C7610A26C}">
      <dgm:prSet custT="1"/>
      <dgm:spPr/>
      <dgm:t>
        <a:bodyPr/>
        <a:lstStyle/>
        <a:p>
          <a:pPr rtl="0"/>
          <a:r>
            <a:rPr lang="en-US" sz="2400" dirty="0"/>
            <a:t>On Top of the Normal basic wage, ROSS also pays their staff through specified allowances</a:t>
          </a:r>
          <a:endParaRPr lang="en-ZA" sz="2400" dirty="0"/>
        </a:p>
      </dgm:t>
    </dgm:pt>
    <dgm:pt modelId="{3C97F2F0-3723-4CD4-B993-130631C53731}" type="parTrans" cxnId="{BAAC3F77-AD3B-432F-AB99-3ABEC7E9E377}">
      <dgm:prSet/>
      <dgm:spPr/>
      <dgm:t>
        <a:bodyPr/>
        <a:lstStyle/>
        <a:p>
          <a:endParaRPr lang="en-ZA"/>
        </a:p>
      </dgm:t>
    </dgm:pt>
    <dgm:pt modelId="{BD8167AB-4F12-4BA4-AE9B-90D1D959DBAD}" type="sibTrans" cxnId="{BAAC3F77-AD3B-432F-AB99-3ABEC7E9E377}">
      <dgm:prSet/>
      <dgm:spPr/>
      <dgm:t>
        <a:bodyPr/>
        <a:lstStyle/>
        <a:p>
          <a:endParaRPr lang="en-ZA"/>
        </a:p>
      </dgm:t>
    </dgm:pt>
    <dgm:pt modelId="{0ABDE5FC-EB1A-479E-ABAE-B51C4BE8F12D}" type="pres">
      <dgm:prSet presAssocID="{EA0021DB-D486-43F2-9255-33BC24020B98}" presName="Name0" presStyleCnt="0">
        <dgm:presLayoutVars>
          <dgm:dir/>
          <dgm:resizeHandles val="exact"/>
        </dgm:presLayoutVars>
      </dgm:prSet>
      <dgm:spPr/>
    </dgm:pt>
    <dgm:pt modelId="{7807E1E3-B115-4A72-9CE3-E31EFE1A26DC}" type="pres">
      <dgm:prSet presAssocID="{EA0021DB-D486-43F2-9255-33BC24020B98}" presName="arrow" presStyleLbl="bgShp" presStyleIdx="0" presStyleCnt="1" custLinFactNeighborY="91667"/>
      <dgm:spPr/>
    </dgm:pt>
    <dgm:pt modelId="{21D9DDCA-579A-4096-A7C7-C0AB53BF3393}" type="pres">
      <dgm:prSet presAssocID="{EA0021DB-D486-43F2-9255-33BC24020B98}" presName="points" presStyleCnt="0"/>
      <dgm:spPr/>
    </dgm:pt>
    <dgm:pt modelId="{10368C24-7683-4A53-98E8-9E7429B7A13F}" type="pres">
      <dgm:prSet presAssocID="{3BFFFC35-369A-42BC-98DC-696C7610A26C}" presName="compositeA" presStyleCnt="0"/>
      <dgm:spPr/>
    </dgm:pt>
    <dgm:pt modelId="{B04AA7ED-5974-4156-B3C3-A0BC8E06E983}" type="pres">
      <dgm:prSet presAssocID="{3BFFFC35-369A-42BC-98DC-696C7610A26C}" presName="textA" presStyleLbl="revTx" presStyleIdx="0" presStyleCnt="1">
        <dgm:presLayoutVars>
          <dgm:bulletEnabled val="1"/>
        </dgm:presLayoutVars>
      </dgm:prSet>
      <dgm:spPr/>
    </dgm:pt>
    <dgm:pt modelId="{5A527131-2E00-4D8E-9C3D-8D6A28D98175}" type="pres">
      <dgm:prSet presAssocID="{3BFFFC35-369A-42BC-98DC-696C7610A26C}" presName="circleA" presStyleLbl="node1" presStyleIdx="0" presStyleCnt="1"/>
      <dgm:spPr/>
    </dgm:pt>
    <dgm:pt modelId="{C409AE69-06C6-4247-8490-53E3FFC43D07}" type="pres">
      <dgm:prSet presAssocID="{3BFFFC35-369A-42BC-98DC-696C7610A26C}" presName="spaceA" presStyleCnt="0"/>
      <dgm:spPr/>
    </dgm:pt>
  </dgm:ptLst>
  <dgm:cxnLst>
    <dgm:cxn modelId="{85949C64-3974-4166-9F76-B158D66FE9AC}" type="presOf" srcId="{EA0021DB-D486-43F2-9255-33BC24020B98}" destId="{0ABDE5FC-EB1A-479E-ABAE-B51C4BE8F12D}" srcOrd="0" destOrd="0" presId="urn:microsoft.com/office/officeart/2005/8/layout/hProcess11"/>
    <dgm:cxn modelId="{BAAC3F77-AD3B-432F-AB99-3ABEC7E9E377}" srcId="{EA0021DB-D486-43F2-9255-33BC24020B98}" destId="{3BFFFC35-369A-42BC-98DC-696C7610A26C}" srcOrd="0" destOrd="0" parTransId="{3C97F2F0-3723-4CD4-B993-130631C53731}" sibTransId="{BD8167AB-4F12-4BA4-AE9B-90D1D959DBAD}"/>
    <dgm:cxn modelId="{93D3D186-F781-4697-A651-FBC0620D3A83}" type="presOf" srcId="{3BFFFC35-369A-42BC-98DC-696C7610A26C}" destId="{B04AA7ED-5974-4156-B3C3-A0BC8E06E983}" srcOrd="0" destOrd="0" presId="urn:microsoft.com/office/officeart/2005/8/layout/hProcess11"/>
    <dgm:cxn modelId="{CED86937-086A-45A9-A60C-79D939D3C01C}" type="presParOf" srcId="{0ABDE5FC-EB1A-479E-ABAE-B51C4BE8F12D}" destId="{7807E1E3-B115-4A72-9CE3-E31EFE1A26DC}" srcOrd="0" destOrd="0" presId="urn:microsoft.com/office/officeart/2005/8/layout/hProcess11"/>
    <dgm:cxn modelId="{DD5827EA-F5BA-4411-93B3-11EFE808E973}" type="presParOf" srcId="{0ABDE5FC-EB1A-479E-ABAE-B51C4BE8F12D}" destId="{21D9DDCA-579A-4096-A7C7-C0AB53BF3393}" srcOrd="1" destOrd="0" presId="urn:microsoft.com/office/officeart/2005/8/layout/hProcess11"/>
    <dgm:cxn modelId="{897432FF-673C-41C9-9028-A47B097116C6}" type="presParOf" srcId="{21D9DDCA-579A-4096-A7C7-C0AB53BF3393}" destId="{10368C24-7683-4A53-98E8-9E7429B7A13F}" srcOrd="0" destOrd="0" presId="urn:microsoft.com/office/officeart/2005/8/layout/hProcess11"/>
    <dgm:cxn modelId="{CFB30A12-CD74-41CD-A7F5-9967ECBCF11F}" type="presParOf" srcId="{10368C24-7683-4A53-98E8-9E7429B7A13F}" destId="{B04AA7ED-5974-4156-B3C3-A0BC8E06E983}" srcOrd="0" destOrd="0" presId="urn:microsoft.com/office/officeart/2005/8/layout/hProcess11"/>
    <dgm:cxn modelId="{C76AADA0-C8E8-437E-9068-D76074A94C36}" type="presParOf" srcId="{10368C24-7683-4A53-98E8-9E7429B7A13F}" destId="{5A527131-2E00-4D8E-9C3D-8D6A28D98175}" srcOrd="1" destOrd="0" presId="urn:microsoft.com/office/officeart/2005/8/layout/hProcess11"/>
    <dgm:cxn modelId="{A5738AAB-A7D2-4A82-83E3-CC61B5CE77C8}" type="presParOf" srcId="{10368C24-7683-4A53-98E8-9E7429B7A13F}" destId="{C409AE69-06C6-4247-8490-53E3FFC43D07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AA2E57F-9575-4B68-A46D-F94038C65E5E}" type="doc">
      <dgm:prSet loTypeId="urn:diagrams.loki3.com/BracketList+Icon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DA34FD25-2675-4C54-B69C-1B9FD0CDF127}">
      <dgm:prSet custT="1"/>
      <dgm:spPr/>
      <dgm:t>
        <a:bodyPr/>
        <a:lstStyle/>
        <a:p>
          <a:pPr algn="r" rtl="0"/>
          <a:r>
            <a:rPr lang="en-US" sz="2000" b="0" i="0" dirty="0"/>
            <a:t>Site of the Month Award</a:t>
          </a:r>
          <a:endParaRPr lang="en-ZA" sz="2000" b="0" i="0" dirty="0"/>
        </a:p>
      </dgm:t>
    </dgm:pt>
    <dgm:pt modelId="{E341CCC2-A405-486F-B102-F1C1829775F9}" type="parTrans" cxnId="{E8A46E56-A45F-4E77-94DB-4F397D2E68E0}">
      <dgm:prSet/>
      <dgm:spPr/>
      <dgm:t>
        <a:bodyPr/>
        <a:lstStyle/>
        <a:p>
          <a:endParaRPr lang="en-ZA"/>
        </a:p>
      </dgm:t>
    </dgm:pt>
    <dgm:pt modelId="{D686E3E9-EFBA-4F16-83E9-82FAF7E33860}" type="sibTrans" cxnId="{E8A46E56-A45F-4E77-94DB-4F397D2E68E0}">
      <dgm:prSet/>
      <dgm:spPr/>
      <dgm:t>
        <a:bodyPr/>
        <a:lstStyle/>
        <a:p>
          <a:endParaRPr lang="en-ZA"/>
        </a:p>
      </dgm:t>
    </dgm:pt>
    <dgm:pt modelId="{2DC19820-4E50-4856-A2E9-147B7D9E6517}">
      <dgm:prSet custT="1"/>
      <dgm:spPr/>
      <dgm:t>
        <a:bodyPr/>
        <a:lstStyle/>
        <a:p>
          <a:pPr algn="r" rtl="0"/>
          <a:r>
            <a:rPr lang="en-US" sz="2000" b="0" i="0" dirty="0"/>
            <a:t>Directors award</a:t>
          </a:r>
          <a:endParaRPr lang="en-ZA" sz="2000" b="0" i="0" dirty="0"/>
        </a:p>
      </dgm:t>
    </dgm:pt>
    <dgm:pt modelId="{4E1FB917-773A-4886-8F47-85B8144CA028}" type="parTrans" cxnId="{6C3124B5-CF63-47C7-AF54-BBA69EDA53D1}">
      <dgm:prSet/>
      <dgm:spPr/>
      <dgm:t>
        <a:bodyPr/>
        <a:lstStyle/>
        <a:p>
          <a:endParaRPr lang="en-ZA"/>
        </a:p>
      </dgm:t>
    </dgm:pt>
    <dgm:pt modelId="{AD08F191-1046-413B-8B70-82D555617A53}" type="sibTrans" cxnId="{6C3124B5-CF63-47C7-AF54-BBA69EDA53D1}">
      <dgm:prSet/>
      <dgm:spPr/>
      <dgm:t>
        <a:bodyPr/>
        <a:lstStyle/>
        <a:p>
          <a:endParaRPr lang="en-ZA"/>
        </a:p>
      </dgm:t>
    </dgm:pt>
    <dgm:pt modelId="{1E658C87-F524-43D0-98A9-B09979D733F6}">
      <dgm:prSet custT="1"/>
      <dgm:spPr>
        <a:solidFill>
          <a:srgbClr val="890101"/>
        </a:solidFill>
      </dgm:spPr>
      <dgm:t>
        <a:bodyPr/>
        <a:lstStyle/>
        <a:p>
          <a:pPr rtl="0"/>
          <a:r>
            <a:rPr lang="en-US" sz="1800" dirty="0"/>
            <a:t>Our Top performer of the Month receive a R500 bonus award and Certificate acknowledging the achievement.</a:t>
          </a:r>
          <a:endParaRPr lang="en-ZA" sz="1800" dirty="0"/>
        </a:p>
      </dgm:t>
    </dgm:pt>
    <dgm:pt modelId="{098C3821-6F21-4075-AC9E-9FEE4B1DB822}" type="parTrans" cxnId="{A44C8AA7-66B7-4EE8-A969-63C68F43C92D}">
      <dgm:prSet/>
      <dgm:spPr/>
      <dgm:t>
        <a:bodyPr/>
        <a:lstStyle/>
        <a:p>
          <a:endParaRPr lang="en-ZA"/>
        </a:p>
      </dgm:t>
    </dgm:pt>
    <dgm:pt modelId="{FA66FABC-E41F-4ADE-9F4D-F0690C050C6D}" type="sibTrans" cxnId="{A44C8AA7-66B7-4EE8-A969-63C68F43C92D}">
      <dgm:prSet/>
      <dgm:spPr/>
      <dgm:t>
        <a:bodyPr/>
        <a:lstStyle/>
        <a:p>
          <a:endParaRPr lang="en-ZA"/>
        </a:p>
      </dgm:t>
    </dgm:pt>
    <dgm:pt modelId="{A354C161-BF8C-4A01-9E7F-B1202E9B53A1}">
      <dgm:prSet custT="1"/>
      <dgm:spPr>
        <a:solidFill>
          <a:srgbClr val="890101"/>
        </a:solidFill>
      </dgm:spPr>
      <dgm:t>
        <a:bodyPr/>
        <a:lstStyle/>
        <a:p>
          <a:pPr rtl="0"/>
          <a:r>
            <a:rPr lang="en-US" sz="1800"/>
            <a:t>Our </a:t>
          </a:r>
          <a:r>
            <a:rPr lang="en-US" sz="1800" dirty="0"/>
            <a:t>Top site of the Month receive a floating trophy, and certificates acknowledging the site achievement for the month</a:t>
          </a:r>
          <a:endParaRPr lang="en-ZA" sz="1800" dirty="0"/>
        </a:p>
      </dgm:t>
    </dgm:pt>
    <dgm:pt modelId="{84875634-0CAA-4E6A-ADE6-51CB22864FE8}" type="parTrans" cxnId="{981021DB-1915-4091-BD67-6ED0DE4D6B11}">
      <dgm:prSet/>
      <dgm:spPr/>
      <dgm:t>
        <a:bodyPr/>
        <a:lstStyle/>
        <a:p>
          <a:endParaRPr lang="en-ZA"/>
        </a:p>
      </dgm:t>
    </dgm:pt>
    <dgm:pt modelId="{7348328E-52ED-4490-B361-D5FBB259AF0A}" type="sibTrans" cxnId="{981021DB-1915-4091-BD67-6ED0DE4D6B11}">
      <dgm:prSet/>
      <dgm:spPr/>
      <dgm:t>
        <a:bodyPr/>
        <a:lstStyle/>
        <a:p>
          <a:endParaRPr lang="en-ZA"/>
        </a:p>
      </dgm:t>
    </dgm:pt>
    <dgm:pt modelId="{D64BEBAE-F862-4ED1-906F-D1645BADC2E7}">
      <dgm:prSet custT="1"/>
      <dgm:spPr>
        <a:solidFill>
          <a:srgbClr val="890101"/>
        </a:solidFill>
      </dgm:spPr>
      <dgm:t>
        <a:bodyPr/>
        <a:lstStyle/>
        <a:p>
          <a:pPr rtl="0"/>
          <a:r>
            <a:rPr lang="en-US" sz="1800" dirty="0"/>
            <a:t>Awarded by director on ad-hoc basis for exceptional contribution by any officer</a:t>
          </a:r>
          <a:endParaRPr lang="en-ZA" sz="1800" dirty="0"/>
        </a:p>
      </dgm:t>
    </dgm:pt>
    <dgm:pt modelId="{E7593F8D-67B7-4EB2-943D-FD73B46DA002}" type="parTrans" cxnId="{87F51460-DC0D-4834-B88D-2988EDB77A36}">
      <dgm:prSet/>
      <dgm:spPr/>
      <dgm:t>
        <a:bodyPr/>
        <a:lstStyle/>
        <a:p>
          <a:endParaRPr lang="en-ZA"/>
        </a:p>
      </dgm:t>
    </dgm:pt>
    <dgm:pt modelId="{622024E0-8A51-4931-A5F3-8E60E12B2061}" type="sibTrans" cxnId="{87F51460-DC0D-4834-B88D-2988EDB77A36}">
      <dgm:prSet/>
      <dgm:spPr/>
      <dgm:t>
        <a:bodyPr/>
        <a:lstStyle/>
        <a:p>
          <a:endParaRPr lang="en-ZA"/>
        </a:p>
      </dgm:t>
    </dgm:pt>
    <dgm:pt modelId="{C45E3EBB-8675-4686-B16D-E7AF237885F3}">
      <dgm:prSet custT="1"/>
      <dgm:spPr/>
      <dgm:t>
        <a:bodyPr/>
        <a:lstStyle/>
        <a:p>
          <a:pPr algn="r" rtl="0"/>
          <a:r>
            <a:rPr lang="en-US" sz="2000" b="0" i="0" dirty="0"/>
            <a:t>Employee of the Month Award</a:t>
          </a:r>
          <a:endParaRPr lang="en-ZA" sz="2000" b="0" i="0" dirty="0"/>
        </a:p>
      </dgm:t>
    </dgm:pt>
    <dgm:pt modelId="{3C249708-45E1-4C63-B1D6-5AC23D065687}" type="parTrans" cxnId="{4BF5BC1F-7C64-4B00-9EA4-850350F253C2}">
      <dgm:prSet/>
      <dgm:spPr/>
      <dgm:t>
        <a:bodyPr/>
        <a:lstStyle/>
        <a:p>
          <a:endParaRPr lang="en-ZA"/>
        </a:p>
      </dgm:t>
    </dgm:pt>
    <dgm:pt modelId="{540D1FC4-B878-497C-8E42-FDB35A0D96C3}" type="sibTrans" cxnId="{4BF5BC1F-7C64-4B00-9EA4-850350F253C2}">
      <dgm:prSet/>
      <dgm:spPr/>
      <dgm:t>
        <a:bodyPr/>
        <a:lstStyle/>
        <a:p>
          <a:endParaRPr lang="en-ZA"/>
        </a:p>
      </dgm:t>
    </dgm:pt>
    <dgm:pt modelId="{88638BE3-9624-4ABC-B2A3-BD0C941454A1}">
      <dgm:prSet custT="1"/>
      <dgm:spPr/>
      <dgm:t>
        <a:bodyPr/>
        <a:lstStyle/>
        <a:p>
          <a:pPr algn="r" rtl="0"/>
          <a:r>
            <a:rPr lang="en-ZA" sz="2000" b="0" i="0" dirty="0"/>
            <a:t>Best dressed officer </a:t>
          </a:r>
        </a:p>
      </dgm:t>
    </dgm:pt>
    <dgm:pt modelId="{58760A3C-448F-4926-876A-9A69C27DF7C3}" type="parTrans" cxnId="{2015C7E8-108B-4F6C-BEEC-80F521629FB2}">
      <dgm:prSet/>
      <dgm:spPr/>
      <dgm:t>
        <a:bodyPr/>
        <a:lstStyle/>
        <a:p>
          <a:endParaRPr lang="en-ZA"/>
        </a:p>
      </dgm:t>
    </dgm:pt>
    <dgm:pt modelId="{5A7B699C-C240-45DA-A1B8-6A0CE21855E0}" type="sibTrans" cxnId="{2015C7E8-108B-4F6C-BEEC-80F521629FB2}">
      <dgm:prSet/>
      <dgm:spPr/>
      <dgm:t>
        <a:bodyPr/>
        <a:lstStyle/>
        <a:p>
          <a:endParaRPr lang="en-ZA"/>
        </a:p>
      </dgm:t>
    </dgm:pt>
    <dgm:pt modelId="{9BBA8882-4A9C-410F-B3F5-3DD185797869}">
      <dgm:prSet custT="1"/>
      <dgm:spPr>
        <a:solidFill>
          <a:srgbClr val="890101"/>
        </a:solidFill>
      </dgm:spPr>
      <dgm:t>
        <a:bodyPr/>
        <a:lstStyle/>
        <a:p>
          <a:pPr algn="l" rtl="0"/>
          <a:r>
            <a:rPr lang="en-ZA" sz="1800" dirty="0"/>
            <a:t>Awarded to officer for continuously dressing and behaving according to the strict dress code and code of conduct</a:t>
          </a:r>
        </a:p>
      </dgm:t>
    </dgm:pt>
    <dgm:pt modelId="{EA6BDBE8-54D3-4372-81A2-8B8A64EC1D06}" type="parTrans" cxnId="{AA4D40B4-E498-459D-9791-E56BE135BE47}">
      <dgm:prSet/>
      <dgm:spPr/>
      <dgm:t>
        <a:bodyPr/>
        <a:lstStyle/>
        <a:p>
          <a:endParaRPr lang="en-ZA"/>
        </a:p>
      </dgm:t>
    </dgm:pt>
    <dgm:pt modelId="{99381B7E-E75B-42FD-AB76-1817AB7C0388}" type="sibTrans" cxnId="{AA4D40B4-E498-459D-9791-E56BE135BE47}">
      <dgm:prSet/>
      <dgm:spPr/>
      <dgm:t>
        <a:bodyPr/>
        <a:lstStyle/>
        <a:p>
          <a:endParaRPr lang="en-ZA"/>
        </a:p>
      </dgm:t>
    </dgm:pt>
    <dgm:pt modelId="{3101A6FA-E401-4CAD-8CE5-DC283313784F}" type="pres">
      <dgm:prSet presAssocID="{1AA2E57F-9575-4B68-A46D-F94038C65E5E}" presName="Name0" presStyleCnt="0">
        <dgm:presLayoutVars>
          <dgm:dir/>
          <dgm:animLvl val="lvl"/>
          <dgm:resizeHandles val="exact"/>
        </dgm:presLayoutVars>
      </dgm:prSet>
      <dgm:spPr/>
    </dgm:pt>
    <dgm:pt modelId="{8BFA13B9-0B9F-4FD9-AC8A-CA44E693097A}" type="pres">
      <dgm:prSet presAssocID="{C45E3EBB-8675-4686-B16D-E7AF237885F3}" presName="linNode" presStyleCnt="0"/>
      <dgm:spPr/>
    </dgm:pt>
    <dgm:pt modelId="{BB03009C-F27D-46A8-93D8-070D867307EA}" type="pres">
      <dgm:prSet presAssocID="{C45E3EBB-8675-4686-B16D-E7AF237885F3}" presName="parTx" presStyleLbl="revTx" presStyleIdx="0" presStyleCnt="4">
        <dgm:presLayoutVars>
          <dgm:chMax val="1"/>
          <dgm:bulletEnabled val="1"/>
        </dgm:presLayoutVars>
      </dgm:prSet>
      <dgm:spPr/>
    </dgm:pt>
    <dgm:pt modelId="{5600A48C-B968-43A6-8041-56AE5767A06D}" type="pres">
      <dgm:prSet presAssocID="{C45E3EBB-8675-4686-B16D-E7AF237885F3}" presName="bracket" presStyleLbl="parChTrans1D1" presStyleIdx="0" presStyleCnt="4"/>
      <dgm:spPr>
        <a:ln w="31750">
          <a:solidFill>
            <a:schemeClr val="tx1"/>
          </a:solidFill>
        </a:ln>
      </dgm:spPr>
    </dgm:pt>
    <dgm:pt modelId="{43EA5D01-6CE3-4ADD-B181-BCB27491091E}" type="pres">
      <dgm:prSet presAssocID="{C45E3EBB-8675-4686-B16D-E7AF237885F3}" presName="spH" presStyleCnt="0"/>
      <dgm:spPr/>
    </dgm:pt>
    <dgm:pt modelId="{0966C614-62D6-4142-BC60-D105E41AA883}" type="pres">
      <dgm:prSet presAssocID="{C45E3EBB-8675-4686-B16D-E7AF237885F3}" presName="desTx" presStyleLbl="node1" presStyleIdx="0" presStyleCnt="4">
        <dgm:presLayoutVars>
          <dgm:bulletEnabled val="1"/>
        </dgm:presLayoutVars>
      </dgm:prSet>
      <dgm:spPr/>
    </dgm:pt>
    <dgm:pt modelId="{D6219F48-580B-49D5-89BE-34736DF2DDF0}" type="pres">
      <dgm:prSet presAssocID="{540D1FC4-B878-497C-8E42-FDB35A0D96C3}" presName="spV" presStyleCnt="0"/>
      <dgm:spPr/>
    </dgm:pt>
    <dgm:pt modelId="{97646230-A95E-47F6-850E-4E1EE9B80BAA}" type="pres">
      <dgm:prSet presAssocID="{88638BE3-9624-4ABC-B2A3-BD0C941454A1}" presName="linNode" presStyleCnt="0"/>
      <dgm:spPr/>
    </dgm:pt>
    <dgm:pt modelId="{4897BB90-40A0-4D8F-B4B2-FA95525751A9}" type="pres">
      <dgm:prSet presAssocID="{88638BE3-9624-4ABC-B2A3-BD0C941454A1}" presName="parTx" presStyleLbl="revTx" presStyleIdx="1" presStyleCnt="4">
        <dgm:presLayoutVars>
          <dgm:chMax val="1"/>
          <dgm:bulletEnabled val="1"/>
        </dgm:presLayoutVars>
      </dgm:prSet>
      <dgm:spPr/>
    </dgm:pt>
    <dgm:pt modelId="{CA4F2E87-A84F-4654-9B19-6101A126E2C4}" type="pres">
      <dgm:prSet presAssocID="{88638BE3-9624-4ABC-B2A3-BD0C941454A1}" presName="bracket" presStyleLbl="parChTrans1D1" presStyleIdx="1" presStyleCnt="4"/>
      <dgm:spPr>
        <a:ln w="31750">
          <a:solidFill>
            <a:schemeClr val="tx1"/>
          </a:solidFill>
        </a:ln>
      </dgm:spPr>
    </dgm:pt>
    <dgm:pt modelId="{BBC68125-658F-4BCD-B4F5-7D9253EA8F19}" type="pres">
      <dgm:prSet presAssocID="{88638BE3-9624-4ABC-B2A3-BD0C941454A1}" presName="spH" presStyleCnt="0"/>
      <dgm:spPr/>
    </dgm:pt>
    <dgm:pt modelId="{27A1521C-1BA3-494C-A99E-3B008DA79D6D}" type="pres">
      <dgm:prSet presAssocID="{88638BE3-9624-4ABC-B2A3-BD0C941454A1}" presName="desTx" presStyleLbl="node1" presStyleIdx="1" presStyleCnt="4">
        <dgm:presLayoutVars>
          <dgm:bulletEnabled val="1"/>
        </dgm:presLayoutVars>
      </dgm:prSet>
      <dgm:spPr/>
    </dgm:pt>
    <dgm:pt modelId="{3B4AFCF3-5467-448F-B66C-25EA701A2F3B}" type="pres">
      <dgm:prSet presAssocID="{5A7B699C-C240-45DA-A1B8-6A0CE21855E0}" presName="spV" presStyleCnt="0"/>
      <dgm:spPr/>
    </dgm:pt>
    <dgm:pt modelId="{9F68065E-F6B7-4BFA-A4DF-39A7E32B884B}" type="pres">
      <dgm:prSet presAssocID="{DA34FD25-2675-4C54-B69C-1B9FD0CDF127}" presName="linNode" presStyleCnt="0"/>
      <dgm:spPr/>
    </dgm:pt>
    <dgm:pt modelId="{4651D615-88B2-46FC-A66B-FD19E442CBE7}" type="pres">
      <dgm:prSet presAssocID="{DA34FD25-2675-4C54-B69C-1B9FD0CDF127}" presName="parTx" presStyleLbl="revTx" presStyleIdx="2" presStyleCnt="4">
        <dgm:presLayoutVars>
          <dgm:chMax val="1"/>
          <dgm:bulletEnabled val="1"/>
        </dgm:presLayoutVars>
      </dgm:prSet>
      <dgm:spPr/>
    </dgm:pt>
    <dgm:pt modelId="{8F7603AA-46F7-4F60-AB9F-4401ADDE83C3}" type="pres">
      <dgm:prSet presAssocID="{DA34FD25-2675-4C54-B69C-1B9FD0CDF127}" presName="bracket" presStyleLbl="parChTrans1D1" presStyleIdx="2" presStyleCnt="4"/>
      <dgm:spPr>
        <a:ln w="31750">
          <a:solidFill>
            <a:schemeClr val="tx1"/>
          </a:solidFill>
        </a:ln>
      </dgm:spPr>
    </dgm:pt>
    <dgm:pt modelId="{3CEBCB2F-2268-4508-B3D8-B99EBB94DE5C}" type="pres">
      <dgm:prSet presAssocID="{DA34FD25-2675-4C54-B69C-1B9FD0CDF127}" presName="spH" presStyleCnt="0"/>
      <dgm:spPr/>
    </dgm:pt>
    <dgm:pt modelId="{51EBE0F1-C5B5-4614-8F59-E3B385217DC9}" type="pres">
      <dgm:prSet presAssocID="{DA34FD25-2675-4C54-B69C-1B9FD0CDF127}" presName="desTx" presStyleLbl="node1" presStyleIdx="2" presStyleCnt="4">
        <dgm:presLayoutVars>
          <dgm:bulletEnabled val="1"/>
        </dgm:presLayoutVars>
      </dgm:prSet>
      <dgm:spPr/>
    </dgm:pt>
    <dgm:pt modelId="{C70B327E-5400-4C15-BCAF-015E4A0A105E}" type="pres">
      <dgm:prSet presAssocID="{D686E3E9-EFBA-4F16-83E9-82FAF7E33860}" presName="spV" presStyleCnt="0"/>
      <dgm:spPr/>
    </dgm:pt>
    <dgm:pt modelId="{0E291899-81C8-4658-BF6D-93D8204BB299}" type="pres">
      <dgm:prSet presAssocID="{2DC19820-4E50-4856-A2E9-147B7D9E6517}" presName="linNode" presStyleCnt="0"/>
      <dgm:spPr/>
    </dgm:pt>
    <dgm:pt modelId="{61A293FE-A45F-4103-AAAE-F875CF84EBC6}" type="pres">
      <dgm:prSet presAssocID="{2DC19820-4E50-4856-A2E9-147B7D9E6517}" presName="parTx" presStyleLbl="revTx" presStyleIdx="3" presStyleCnt="4">
        <dgm:presLayoutVars>
          <dgm:chMax val="1"/>
          <dgm:bulletEnabled val="1"/>
        </dgm:presLayoutVars>
      </dgm:prSet>
      <dgm:spPr/>
    </dgm:pt>
    <dgm:pt modelId="{7A1B90BF-6C95-4596-9E91-7E56CB9A4066}" type="pres">
      <dgm:prSet presAssocID="{2DC19820-4E50-4856-A2E9-147B7D9E6517}" presName="bracket" presStyleLbl="parChTrans1D1" presStyleIdx="3" presStyleCnt="4"/>
      <dgm:spPr>
        <a:ln w="31750">
          <a:solidFill>
            <a:schemeClr val="tx1"/>
          </a:solidFill>
        </a:ln>
      </dgm:spPr>
    </dgm:pt>
    <dgm:pt modelId="{9626B53C-D9B6-4D3C-BC86-6D07B5303189}" type="pres">
      <dgm:prSet presAssocID="{2DC19820-4E50-4856-A2E9-147B7D9E6517}" presName="spH" presStyleCnt="0"/>
      <dgm:spPr/>
    </dgm:pt>
    <dgm:pt modelId="{76B1B8B4-DA81-4627-903C-41C9E47BCABB}" type="pres">
      <dgm:prSet presAssocID="{2DC19820-4E50-4856-A2E9-147B7D9E6517}" presName="desTx" presStyleLbl="node1" presStyleIdx="3" presStyleCnt="4">
        <dgm:presLayoutVars>
          <dgm:bulletEnabled val="1"/>
        </dgm:presLayoutVars>
      </dgm:prSet>
      <dgm:spPr/>
    </dgm:pt>
  </dgm:ptLst>
  <dgm:cxnLst>
    <dgm:cxn modelId="{461EF314-1011-4B07-B89F-561D9EBE5A3E}" type="presOf" srcId="{1E658C87-F524-43D0-98A9-B09979D733F6}" destId="{0966C614-62D6-4142-BC60-D105E41AA883}" srcOrd="0" destOrd="0" presId="urn:diagrams.loki3.com/BracketList+Icon"/>
    <dgm:cxn modelId="{4BF5BC1F-7C64-4B00-9EA4-850350F253C2}" srcId="{1AA2E57F-9575-4B68-A46D-F94038C65E5E}" destId="{C45E3EBB-8675-4686-B16D-E7AF237885F3}" srcOrd="0" destOrd="0" parTransId="{3C249708-45E1-4C63-B1D6-5AC23D065687}" sibTransId="{540D1FC4-B878-497C-8E42-FDB35A0D96C3}"/>
    <dgm:cxn modelId="{90779035-7D58-41E9-A099-9973AEF15D87}" type="presOf" srcId="{1AA2E57F-9575-4B68-A46D-F94038C65E5E}" destId="{3101A6FA-E401-4CAD-8CE5-DC283313784F}" srcOrd="0" destOrd="0" presId="urn:diagrams.loki3.com/BracketList+Icon"/>
    <dgm:cxn modelId="{6E2C6D5F-5B58-426F-A1F1-FF5F35EC5E93}" type="presOf" srcId="{A354C161-BF8C-4A01-9E7F-B1202E9B53A1}" destId="{51EBE0F1-C5B5-4614-8F59-E3B385217DC9}" srcOrd="0" destOrd="0" presId="urn:diagrams.loki3.com/BracketList+Icon"/>
    <dgm:cxn modelId="{87F51460-DC0D-4834-B88D-2988EDB77A36}" srcId="{2DC19820-4E50-4856-A2E9-147B7D9E6517}" destId="{D64BEBAE-F862-4ED1-906F-D1645BADC2E7}" srcOrd="0" destOrd="0" parTransId="{E7593F8D-67B7-4EB2-943D-FD73B46DA002}" sibTransId="{622024E0-8A51-4931-A5F3-8E60E12B2061}"/>
    <dgm:cxn modelId="{09797C4C-9D85-4615-BE84-75F4E236C273}" type="presOf" srcId="{9BBA8882-4A9C-410F-B3F5-3DD185797869}" destId="{27A1521C-1BA3-494C-A99E-3B008DA79D6D}" srcOrd="0" destOrd="0" presId="urn:diagrams.loki3.com/BracketList+Icon"/>
    <dgm:cxn modelId="{D4E58573-8566-486B-8459-01D177E27176}" type="presOf" srcId="{2DC19820-4E50-4856-A2E9-147B7D9E6517}" destId="{61A293FE-A45F-4103-AAAE-F875CF84EBC6}" srcOrd="0" destOrd="0" presId="urn:diagrams.loki3.com/BracketList+Icon"/>
    <dgm:cxn modelId="{E8A46E56-A45F-4E77-94DB-4F397D2E68E0}" srcId="{1AA2E57F-9575-4B68-A46D-F94038C65E5E}" destId="{DA34FD25-2675-4C54-B69C-1B9FD0CDF127}" srcOrd="2" destOrd="0" parTransId="{E341CCC2-A405-486F-B102-F1C1829775F9}" sibTransId="{D686E3E9-EFBA-4F16-83E9-82FAF7E33860}"/>
    <dgm:cxn modelId="{58FC197D-48F1-46D5-B129-AFB1D5BF6FAB}" type="presOf" srcId="{D64BEBAE-F862-4ED1-906F-D1645BADC2E7}" destId="{76B1B8B4-DA81-4627-903C-41C9E47BCABB}" srcOrd="0" destOrd="0" presId="urn:diagrams.loki3.com/BracketList+Icon"/>
    <dgm:cxn modelId="{A44C8AA7-66B7-4EE8-A969-63C68F43C92D}" srcId="{C45E3EBB-8675-4686-B16D-E7AF237885F3}" destId="{1E658C87-F524-43D0-98A9-B09979D733F6}" srcOrd="0" destOrd="0" parTransId="{098C3821-6F21-4075-AC9E-9FEE4B1DB822}" sibTransId="{FA66FABC-E41F-4ADE-9F4D-F0690C050C6D}"/>
    <dgm:cxn modelId="{579D20AB-BE3E-423A-89EA-6BA488D49F44}" type="presOf" srcId="{C45E3EBB-8675-4686-B16D-E7AF237885F3}" destId="{BB03009C-F27D-46A8-93D8-070D867307EA}" srcOrd="0" destOrd="0" presId="urn:diagrams.loki3.com/BracketList+Icon"/>
    <dgm:cxn modelId="{AA4D40B4-E498-459D-9791-E56BE135BE47}" srcId="{88638BE3-9624-4ABC-B2A3-BD0C941454A1}" destId="{9BBA8882-4A9C-410F-B3F5-3DD185797869}" srcOrd="0" destOrd="0" parTransId="{EA6BDBE8-54D3-4372-81A2-8B8A64EC1D06}" sibTransId="{99381B7E-E75B-42FD-AB76-1817AB7C0388}"/>
    <dgm:cxn modelId="{6C3124B5-CF63-47C7-AF54-BBA69EDA53D1}" srcId="{1AA2E57F-9575-4B68-A46D-F94038C65E5E}" destId="{2DC19820-4E50-4856-A2E9-147B7D9E6517}" srcOrd="3" destOrd="0" parTransId="{4E1FB917-773A-4886-8F47-85B8144CA028}" sibTransId="{AD08F191-1046-413B-8B70-82D555617A53}"/>
    <dgm:cxn modelId="{981021DB-1915-4091-BD67-6ED0DE4D6B11}" srcId="{DA34FD25-2675-4C54-B69C-1B9FD0CDF127}" destId="{A354C161-BF8C-4A01-9E7F-B1202E9B53A1}" srcOrd="0" destOrd="0" parTransId="{84875634-0CAA-4E6A-ADE6-51CB22864FE8}" sibTransId="{7348328E-52ED-4490-B361-D5FBB259AF0A}"/>
    <dgm:cxn modelId="{4B71F9E3-1119-45E7-A9A6-800EC87DD941}" type="presOf" srcId="{88638BE3-9624-4ABC-B2A3-BD0C941454A1}" destId="{4897BB90-40A0-4D8F-B4B2-FA95525751A9}" srcOrd="0" destOrd="0" presId="urn:diagrams.loki3.com/BracketList+Icon"/>
    <dgm:cxn modelId="{2015C7E8-108B-4F6C-BEEC-80F521629FB2}" srcId="{1AA2E57F-9575-4B68-A46D-F94038C65E5E}" destId="{88638BE3-9624-4ABC-B2A3-BD0C941454A1}" srcOrd="1" destOrd="0" parTransId="{58760A3C-448F-4926-876A-9A69C27DF7C3}" sibTransId="{5A7B699C-C240-45DA-A1B8-6A0CE21855E0}"/>
    <dgm:cxn modelId="{7C52D4FD-E3C9-43B3-B244-F042F431CC2C}" type="presOf" srcId="{DA34FD25-2675-4C54-B69C-1B9FD0CDF127}" destId="{4651D615-88B2-46FC-A66B-FD19E442CBE7}" srcOrd="0" destOrd="0" presId="urn:diagrams.loki3.com/BracketList+Icon"/>
    <dgm:cxn modelId="{1E50352E-0199-4E5B-BBFC-91FDE863D6F6}" type="presParOf" srcId="{3101A6FA-E401-4CAD-8CE5-DC283313784F}" destId="{8BFA13B9-0B9F-4FD9-AC8A-CA44E693097A}" srcOrd="0" destOrd="0" presId="urn:diagrams.loki3.com/BracketList+Icon"/>
    <dgm:cxn modelId="{CBA9FC77-E24D-4935-9F61-DA4B17D762DD}" type="presParOf" srcId="{8BFA13B9-0B9F-4FD9-AC8A-CA44E693097A}" destId="{BB03009C-F27D-46A8-93D8-070D867307EA}" srcOrd="0" destOrd="0" presId="urn:diagrams.loki3.com/BracketList+Icon"/>
    <dgm:cxn modelId="{9DDF570C-F917-44F4-AE2E-F78611BB7ACA}" type="presParOf" srcId="{8BFA13B9-0B9F-4FD9-AC8A-CA44E693097A}" destId="{5600A48C-B968-43A6-8041-56AE5767A06D}" srcOrd="1" destOrd="0" presId="urn:diagrams.loki3.com/BracketList+Icon"/>
    <dgm:cxn modelId="{B77037DE-8850-4B4E-9C75-2B91F7B861D3}" type="presParOf" srcId="{8BFA13B9-0B9F-4FD9-AC8A-CA44E693097A}" destId="{43EA5D01-6CE3-4ADD-B181-BCB27491091E}" srcOrd="2" destOrd="0" presId="urn:diagrams.loki3.com/BracketList+Icon"/>
    <dgm:cxn modelId="{60BEB719-A23B-47F0-A504-BA971E3DBC6B}" type="presParOf" srcId="{8BFA13B9-0B9F-4FD9-AC8A-CA44E693097A}" destId="{0966C614-62D6-4142-BC60-D105E41AA883}" srcOrd="3" destOrd="0" presId="urn:diagrams.loki3.com/BracketList+Icon"/>
    <dgm:cxn modelId="{34B540BF-1CC5-43E0-9A83-4988BA1EC60B}" type="presParOf" srcId="{3101A6FA-E401-4CAD-8CE5-DC283313784F}" destId="{D6219F48-580B-49D5-89BE-34736DF2DDF0}" srcOrd="1" destOrd="0" presId="urn:diagrams.loki3.com/BracketList+Icon"/>
    <dgm:cxn modelId="{8C4C0E60-FDD9-490A-B02E-F943155C758A}" type="presParOf" srcId="{3101A6FA-E401-4CAD-8CE5-DC283313784F}" destId="{97646230-A95E-47F6-850E-4E1EE9B80BAA}" srcOrd="2" destOrd="0" presId="urn:diagrams.loki3.com/BracketList+Icon"/>
    <dgm:cxn modelId="{5ABF363B-8823-4572-86BF-68B5A27BE5E9}" type="presParOf" srcId="{97646230-A95E-47F6-850E-4E1EE9B80BAA}" destId="{4897BB90-40A0-4D8F-B4B2-FA95525751A9}" srcOrd="0" destOrd="0" presId="urn:diagrams.loki3.com/BracketList+Icon"/>
    <dgm:cxn modelId="{9288DD8E-9B68-4261-B9FD-88332417916A}" type="presParOf" srcId="{97646230-A95E-47F6-850E-4E1EE9B80BAA}" destId="{CA4F2E87-A84F-4654-9B19-6101A126E2C4}" srcOrd="1" destOrd="0" presId="urn:diagrams.loki3.com/BracketList+Icon"/>
    <dgm:cxn modelId="{B8B2054A-6856-4F07-8708-E07BAF6EE7E5}" type="presParOf" srcId="{97646230-A95E-47F6-850E-4E1EE9B80BAA}" destId="{BBC68125-658F-4BCD-B4F5-7D9253EA8F19}" srcOrd="2" destOrd="0" presId="urn:diagrams.loki3.com/BracketList+Icon"/>
    <dgm:cxn modelId="{83FD7220-8A2D-4A50-BE9E-EC9BF83B0AEE}" type="presParOf" srcId="{97646230-A95E-47F6-850E-4E1EE9B80BAA}" destId="{27A1521C-1BA3-494C-A99E-3B008DA79D6D}" srcOrd="3" destOrd="0" presId="urn:diagrams.loki3.com/BracketList+Icon"/>
    <dgm:cxn modelId="{537F6717-2CA1-44F2-90BE-CF759E5642A1}" type="presParOf" srcId="{3101A6FA-E401-4CAD-8CE5-DC283313784F}" destId="{3B4AFCF3-5467-448F-B66C-25EA701A2F3B}" srcOrd="3" destOrd="0" presId="urn:diagrams.loki3.com/BracketList+Icon"/>
    <dgm:cxn modelId="{8F8B8567-F0AC-4FC8-8ACA-CF246D00AE80}" type="presParOf" srcId="{3101A6FA-E401-4CAD-8CE5-DC283313784F}" destId="{9F68065E-F6B7-4BFA-A4DF-39A7E32B884B}" srcOrd="4" destOrd="0" presId="urn:diagrams.loki3.com/BracketList+Icon"/>
    <dgm:cxn modelId="{B2DAF853-A2E5-41B0-99D9-F7D7EF6990E2}" type="presParOf" srcId="{9F68065E-F6B7-4BFA-A4DF-39A7E32B884B}" destId="{4651D615-88B2-46FC-A66B-FD19E442CBE7}" srcOrd="0" destOrd="0" presId="urn:diagrams.loki3.com/BracketList+Icon"/>
    <dgm:cxn modelId="{6F43BFE3-E68C-4B3E-A360-76844CBE2DD4}" type="presParOf" srcId="{9F68065E-F6B7-4BFA-A4DF-39A7E32B884B}" destId="{8F7603AA-46F7-4F60-AB9F-4401ADDE83C3}" srcOrd="1" destOrd="0" presId="urn:diagrams.loki3.com/BracketList+Icon"/>
    <dgm:cxn modelId="{FD6DC0EF-CF51-449F-B54B-B694F701DDCE}" type="presParOf" srcId="{9F68065E-F6B7-4BFA-A4DF-39A7E32B884B}" destId="{3CEBCB2F-2268-4508-B3D8-B99EBB94DE5C}" srcOrd="2" destOrd="0" presId="urn:diagrams.loki3.com/BracketList+Icon"/>
    <dgm:cxn modelId="{173C48C0-42CF-4C2F-A14C-6850A151CE56}" type="presParOf" srcId="{9F68065E-F6B7-4BFA-A4DF-39A7E32B884B}" destId="{51EBE0F1-C5B5-4614-8F59-E3B385217DC9}" srcOrd="3" destOrd="0" presId="urn:diagrams.loki3.com/BracketList+Icon"/>
    <dgm:cxn modelId="{835B6163-BF1A-4C4E-9C02-4BC4DCA2134B}" type="presParOf" srcId="{3101A6FA-E401-4CAD-8CE5-DC283313784F}" destId="{C70B327E-5400-4C15-BCAF-015E4A0A105E}" srcOrd="5" destOrd="0" presId="urn:diagrams.loki3.com/BracketList+Icon"/>
    <dgm:cxn modelId="{A5F6F3DC-7244-4217-8046-856DA15163A5}" type="presParOf" srcId="{3101A6FA-E401-4CAD-8CE5-DC283313784F}" destId="{0E291899-81C8-4658-BF6D-93D8204BB299}" srcOrd="6" destOrd="0" presId="urn:diagrams.loki3.com/BracketList+Icon"/>
    <dgm:cxn modelId="{75DB32A5-7696-490A-AA4A-CB1104696181}" type="presParOf" srcId="{0E291899-81C8-4658-BF6D-93D8204BB299}" destId="{61A293FE-A45F-4103-AAAE-F875CF84EBC6}" srcOrd="0" destOrd="0" presId="urn:diagrams.loki3.com/BracketList+Icon"/>
    <dgm:cxn modelId="{53FF8442-C046-4A53-B003-199C7EEA9F2B}" type="presParOf" srcId="{0E291899-81C8-4658-BF6D-93D8204BB299}" destId="{7A1B90BF-6C95-4596-9E91-7E56CB9A4066}" srcOrd="1" destOrd="0" presId="urn:diagrams.loki3.com/BracketList+Icon"/>
    <dgm:cxn modelId="{44301F86-032E-4B48-B3C3-3120E91EC675}" type="presParOf" srcId="{0E291899-81C8-4658-BF6D-93D8204BB299}" destId="{9626B53C-D9B6-4D3C-BC86-6D07B5303189}" srcOrd="2" destOrd="0" presId="urn:diagrams.loki3.com/BracketList+Icon"/>
    <dgm:cxn modelId="{3903ABB7-D12C-4046-B038-986FDD5BB9B9}" type="presParOf" srcId="{0E291899-81C8-4658-BF6D-93D8204BB299}" destId="{76B1B8B4-DA81-4627-903C-41C9E47BCABB}" srcOrd="3" destOrd="0" presId="urn:diagrams.loki3.com/BracketList+Icon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7EC5F9A-D53E-4A84-99B5-5DCA410DF653}" type="doc">
      <dgm:prSet loTypeId="urn:microsoft.com/office/officeart/2005/8/layout/arrow2" loCatId="process" qsTypeId="urn:microsoft.com/office/officeart/2005/8/quickstyle/3d3" qsCatId="3D" csTypeId="urn:microsoft.com/office/officeart/2005/8/colors/accent3_1" csCatId="accent3" phldr="1"/>
      <dgm:spPr/>
    </dgm:pt>
    <dgm:pt modelId="{D04B0745-33D0-4BF8-83F5-5E6435F36FFD}">
      <dgm:prSet phldrT="[Text]" custT="1"/>
      <dgm:spPr/>
      <dgm:t>
        <a:bodyPr/>
        <a:lstStyle/>
        <a:p>
          <a:r>
            <a:rPr lang="en-ZA" sz="1800" dirty="0"/>
            <a:t>Officer</a:t>
          </a:r>
        </a:p>
      </dgm:t>
    </dgm:pt>
    <dgm:pt modelId="{068E76CF-2DB6-4F63-A24B-6145D5761066}" type="parTrans" cxnId="{4451B635-738E-4373-8217-67CDA61D19D0}">
      <dgm:prSet/>
      <dgm:spPr/>
      <dgm:t>
        <a:bodyPr/>
        <a:lstStyle/>
        <a:p>
          <a:endParaRPr lang="en-ZA" sz="1800"/>
        </a:p>
      </dgm:t>
    </dgm:pt>
    <dgm:pt modelId="{010B0CE9-6149-4AF1-92DA-9FF85626136D}" type="sibTrans" cxnId="{4451B635-738E-4373-8217-67CDA61D19D0}">
      <dgm:prSet/>
      <dgm:spPr/>
      <dgm:t>
        <a:bodyPr/>
        <a:lstStyle/>
        <a:p>
          <a:endParaRPr lang="en-ZA" sz="1800"/>
        </a:p>
      </dgm:t>
    </dgm:pt>
    <dgm:pt modelId="{1DE956D0-B73A-41DC-B568-141D8C358C7E}">
      <dgm:prSet phldrT="[Text]" custT="1"/>
      <dgm:spPr/>
      <dgm:t>
        <a:bodyPr/>
        <a:lstStyle/>
        <a:p>
          <a:pPr algn="l"/>
          <a:r>
            <a:rPr lang="en-ZA" sz="1800" dirty="0"/>
            <a:t>Site Supervisor</a:t>
          </a:r>
        </a:p>
      </dgm:t>
    </dgm:pt>
    <dgm:pt modelId="{D27FD36B-9DF5-44DF-AE71-E17C58BE8471}" type="parTrans" cxnId="{9C51E937-D8B5-41B9-BFE3-8F0ECE9A05BD}">
      <dgm:prSet/>
      <dgm:spPr/>
      <dgm:t>
        <a:bodyPr/>
        <a:lstStyle/>
        <a:p>
          <a:endParaRPr lang="en-ZA" sz="1800"/>
        </a:p>
      </dgm:t>
    </dgm:pt>
    <dgm:pt modelId="{C220978C-8E90-4CCC-98A9-DE917E157F18}" type="sibTrans" cxnId="{9C51E937-D8B5-41B9-BFE3-8F0ECE9A05BD}">
      <dgm:prSet/>
      <dgm:spPr/>
      <dgm:t>
        <a:bodyPr/>
        <a:lstStyle/>
        <a:p>
          <a:endParaRPr lang="en-ZA" sz="1800"/>
        </a:p>
      </dgm:t>
    </dgm:pt>
    <dgm:pt modelId="{D4746008-D5BB-41EE-926F-671B7FFA23EF}">
      <dgm:prSet phldrT="[Text]" custT="1"/>
      <dgm:spPr/>
      <dgm:t>
        <a:bodyPr/>
        <a:lstStyle/>
        <a:p>
          <a:r>
            <a:rPr lang="en-ZA" sz="1800" dirty="0"/>
            <a:t>Area Manager</a:t>
          </a:r>
        </a:p>
      </dgm:t>
    </dgm:pt>
    <dgm:pt modelId="{9AF211EC-2E3A-44B7-BE80-F24643BB1AE0}" type="parTrans" cxnId="{4318BEB9-0ADC-4309-9864-8CF02F02DE97}">
      <dgm:prSet/>
      <dgm:spPr/>
      <dgm:t>
        <a:bodyPr/>
        <a:lstStyle/>
        <a:p>
          <a:endParaRPr lang="en-ZA" sz="1800"/>
        </a:p>
      </dgm:t>
    </dgm:pt>
    <dgm:pt modelId="{ABEB57D5-B728-4756-8430-2DF080281E43}" type="sibTrans" cxnId="{4318BEB9-0ADC-4309-9864-8CF02F02DE97}">
      <dgm:prSet/>
      <dgm:spPr/>
      <dgm:t>
        <a:bodyPr/>
        <a:lstStyle/>
        <a:p>
          <a:endParaRPr lang="en-ZA" sz="1800"/>
        </a:p>
      </dgm:t>
    </dgm:pt>
    <dgm:pt modelId="{76371B96-CB11-490C-80FB-D4975E2A5BD5}">
      <dgm:prSet phldrT="[Text]" custT="1"/>
      <dgm:spPr/>
      <dgm:t>
        <a:bodyPr/>
        <a:lstStyle/>
        <a:p>
          <a:r>
            <a:rPr lang="en-ZA" sz="1800" dirty="0"/>
            <a:t>Manager</a:t>
          </a:r>
        </a:p>
      </dgm:t>
    </dgm:pt>
    <dgm:pt modelId="{9CA7823E-3828-4853-80E6-D53C762D255A}" type="parTrans" cxnId="{DE974DC7-8F50-4EEC-88B2-39756DA8CC6B}">
      <dgm:prSet/>
      <dgm:spPr/>
      <dgm:t>
        <a:bodyPr/>
        <a:lstStyle/>
        <a:p>
          <a:endParaRPr lang="en-ZA" sz="1800"/>
        </a:p>
      </dgm:t>
    </dgm:pt>
    <dgm:pt modelId="{F744D85C-68D3-4533-B2CA-46CE5A96060F}" type="sibTrans" cxnId="{DE974DC7-8F50-4EEC-88B2-39756DA8CC6B}">
      <dgm:prSet/>
      <dgm:spPr/>
      <dgm:t>
        <a:bodyPr/>
        <a:lstStyle/>
        <a:p>
          <a:endParaRPr lang="en-ZA" sz="1800"/>
        </a:p>
      </dgm:t>
    </dgm:pt>
    <dgm:pt modelId="{A19E00EA-6AE5-4878-9577-4652CF22D0CC}">
      <dgm:prSet phldrT="[Text]" custT="1"/>
      <dgm:spPr/>
      <dgm:t>
        <a:bodyPr/>
        <a:lstStyle/>
        <a:p>
          <a:r>
            <a:rPr lang="en-ZA" sz="1800" dirty="0"/>
            <a:t>Area Supervisor</a:t>
          </a:r>
        </a:p>
      </dgm:t>
    </dgm:pt>
    <dgm:pt modelId="{45BAC3EA-B9C9-4E80-91C2-1FD07C1233C5}" type="parTrans" cxnId="{7D07C602-0B4E-4315-80CE-D46C5CE6AFA6}">
      <dgm:prSet/>
      <dgm:spPr/>
      <dgm:t>
        <a:bodyPr/>
        <a:lstStyle/>
        <a:p>
          <a:endParaRPr lang="en-ZA" sz="1800"/>
        </a:p>
      </dgm:t>
    </dgm:pt>
    <dgm:pt modelId="{A2921EFB-CD9D-4F8A-9A4E-9F88235354CC}" type="sibTrans" cxnId="{7D07C602-0B4E-4315-80CE-D46C5CE6AFA6}">
      <dgm:prSet/>
      <dgm:spPr/>
      <dgm:t>
        <a:bodyPr/>
        <a:lstStyle/>
        <a:p>
          <a:endParaRPr lang="en-ZA" sz="1800"/>
        </a:p>
      </dgm:t>
    </dgm:pt>
    <dgm:pt modelId="{73A0F37F-6BDE-411C-9FE8-1C90E06E26E7}" type="pres">
      <dgm:prSet presAssocID="{B7EC5F9A-D53E-4A84-99B5-5DCA410DF653}" presName="arrowDiagram" presStyleCnt="0">
        <dgm:presLayoutVars>
          <dgm:chMax val="5"/>
          <dgm:dir/>
          <dgm:resizeHandles val="exact"/>
        </dgm:presLayoutVars>
      </dgm:prSet>
      <dgm:spPr/>
    </dgm:pt>
    <dgm:pt modelId="{FF0B326E-9BF3-4813-BC45-13DA9F0CD3AB}" type="pres">
      <dgm:prSet presAssocID="{B7EC5F9A-D53E-4A84-99B5-5DCA410DF653}" presName="arrow" presStyleLbl="bgShp" presStyleIdx="0" presStyleCnt="1" custScaleX="115415" custLinFactNeighborY="-1631"/>
      <dgm:spPr/>
    </dgm:pt>
    <dgm:pt modelId="{FBE13998-6E95-4B87-92D8-1A988C32FD5B}" type="pres">
      <dgm:prSet presAssocID="{B7EC5F9A-D53E-4A84-99B5-5DCA410DF653}" presName="arrowDiagram5" presStyleCnt="0"/>
      <dgm:spPr/>
    </dgm:pt>
    <dgm:pt modelId="{F9D28669-7083-4C6B-AEE4-5E5D76DE2700}" type="pres">
      <dgm:prSet presAssocID="{D04B0745-33D0-4BF8-83F5-5E6435F36FFD}" presName="bullet5a" presStyleLbl="node1" presStyleIdx="0" presStyleCnt="5"/>
      <dgm:spPr/>
    </dgm:pt>
    <dgm:pt modelId="{7C8C2408-B955-4FC6-9609-9D76A0B65EF5}" type="pres">
      <dgm:prSet presAssocID="{D04B0745-33D0-4BF8-83F5-5E6435F36FFD}" presName="textBox5a" presStyleLbl="revTx" presStyleIdx="0" presStyleCnt="5">
        <dgm:presLayoutVars>
          <dgm:bulletEnabled val="1"/>
        </dgm:presLayoutVars>
      </dgm:prSet>
      <dgm:spPr/>
    </dgm:pt>
    <dgm:pt modelId="{BB5A1694-D4A3-4520-85BB-E1C9272DCC9A}" type="pres">
      <dgm:prSet presAssocID="{1DE956D0-B73A-41DC-B568-141D8C358C7E}" presName="bullet5b" presStyleLbl="node1" presStyleIdx="1" presStyleCnt="5"/>
      <dgm:spPr/>
    </dgm:pt>
    <dgm:pt modelId="{610399EE-8167-4B4F-BAF4-61D6A909EFF4}" type="pres">
      <dgm:prSet presAssocID="{1DE956D0-B73A-41DC-B568-141D8C358C7E}" presName="textBox5b" presStyleLbl="revTx" presStyleIdx="1" presStyleCnt="5">
        <dgm:presLayoutVars>
          <dgm:bulletEnabled val="1"/>
        </dgm:presLayoutVars>
      </dgm:prSet>
      <dgm:spPr/>
    </dgm:pt>
    <dgm:pt modelId="{691E6DC7-92D8-42F3-B466-BCBCAB0BBF93}" type="pres">
      <dgm:prSet presAssocID="{A19E00EA-6AE5-4878-9577-4652CF22D0CC}" presName="bullet5c" presStyleLbl="node1" presStyleIdx="2" presStyleCnt="5"/>
      <dgm:spPr/>
    </dgm:pt>
    <dgm:pt modelId="{C383FDD9-9FF9-4200-8FCD-C6E2C4AA7E35}" type="pres">
      <dgm:prSet presAssocID="{A19E00EA-6AE5-4878-9577-4652CF22D0CC}" presName="textBox5c" presStyleLbl="revTx" presStyleIdx="2" presStyleCnt="5">
        <dgm:presLayoutVars>
          <dgm:bulletEnabled val="1"/>
        </dgm:presLayoutVars>
      </dgm:prSet>
      <dgm:spPr/>
    </dgm:pt>
    <dgm:pt modelId="{6CB33A6B-9BAF-43CE-A442-2C4D18176351}" type="pres">
      <dgm:prSet presAssocID="{D4746008-D5BB-41EE-926F-671B7FFA23EF}" presName="bullet5d" presStyleLbl="node1" presStyleIdx="3" presStyleCnt="5"/>
      <dgm:spPr/>
    </dgm:pt>
    <dgm:pt modelId="{4373D1A4-D357-41B3-8581-620F71C4657D}" type="pres">
      <dgm:prSet presAssocID="{D4746008-D5BB-41EE-926F-671B7FFA23EF}" presName="textBox5d" presStyleLbl="revTx" presStyleIdx="3" presStyleCnt="5">
        <dgm:presLayoutVars>
          <dgm:bulletEnabled val="1"/>
        </dgm:presLayoutVars>
      </dgm:prSet>
      <dgm:spPr/>
    </dgm:pt>
    <dgm:pt modelId="{AAEE3C8A-A1C7-42FE-9C79-5A40A37EBA20}" type="pres">
      <dgm:prSet presAssocID="{76371B96-CB11-490C-80FB-D4975E2A5BD5}" presName="bullet5e" presStyleLbl="node1" presStyleIdx="4" presStyleCnt="5"/>
      <dgm:spPr/>
    </dgm:pt>
    <dgm:pt modelId="{68846918-726C-4849-9927-064213C63A73}" type="pres">
      <dgm:prSet presAssocID="{76371B96-CB11-490C-80FB-D4975E2A5BD5}" presName="textBox5e" presStyleLbl="revTx" presStyleIdx="4" presStyleCnt="5">
        <dgm:presLayoutVars>
          <dgm:bulletEnabled val="1"/>
        </dgm:presLayoutVars>
      </dgm:prSet>
      <dgm:spPr/>
    </dgm:pt>
  </dgm:ptLst>
  <dgm:cxnLst>
    <dgm:cxn modelId="{7D07C602-0B4E-4315-80CE-D46C5CE6AFA6}" srcId="{B7EC5F9A-D53E-4A84-99B5-5DCA410DF653}" destId="{A19E00EA-6AE5-4878-9577-4652CF22D0CC}" srcOrd="2" destOrd="0" parTransId="{45BAC3EA-B9C9-4E80-91C2-1FD07C1233C5}" sibTransId="{A2921EFB-CD9D-4F8A-9A4E-9F88235354CC}"/>
    <dgm:cxn modelId="{3EB4970D-F570-4CC2-9E42-E7B9524FA041}" type="presOf" srcId="{1DE956D0-B73A-41DC-B568-141D8C358C7E}" destId="{610399EE-8167-4B4F-BAF4-61D6A909EFF4}" srcOrd="0" destOrd="0" presId="urn:microsoft.com/office/officeart/2005/8/layout/arrow2"/>
    <dgm:cxn modelId="{4451B635-738E-4373-8217-67CDA61D19D0}" srcId="{B7EC5F9A-D53E-4A84-99B5-5DCA410DF653}" destId="{D04B0745-33D0-4BF8-83F5-5E6435F36FFD}" srcOrd="0" destOrd="0" parTransId="{068E76CF-2DB6-4F63-A24B-6145D5761066}" sibTransId="{010B0CE9-6149-4AF1-92DA-9FF85626136D}"/>
    <dgm:cxn modelId="{9C51E937-D8B5-41B9-BFE3-8F0ECE9A05BD}" srcId="{B7EC5F9A-D53E-4A84-99B5-5DCA410DF653}" destId="{1DE956D0-B73A-41DC-B568-141D8C358C7E}" srcOrd="1" destOrd="0" parTransId="{D27FD36B-9DF5-44DF-AE71-E17C58BE8471}" sibTransId="{C220978C-8E90-4CCC-98A9-DE917E157F18}"/>
    <dgm:cxn modelId="{3908655C-0AEF-4AFB-9C5F-51366F739159}" type="presOf" srcId="{A19E00EA-6AE5-4878-9577-4652CF22D0CC}" destId="{C383FDD9-9FF9-4200-8FCD-C6E2C4AA7E35}" srcOrd="0" destOrd="0" presId="urn:microsoft.com/office/officeart/2005/8/layout/arrow2"/>
    <dgm:cxn modelId="{8BDBA46D-0445-4F21-9310-750D62A86FEA}" type="presOf" srcId="{76371B96-CB11-490C-80FB-D4975E2A5BD5}" destId="{68846918-726C-4849-9927-064213C63A73}" srcOrd="0" destOrd="0" presId="urn:microsoft.com/office/officeart/2005/8/layout/arrow2"/>
    <dgm:cxn modelId="{C5357253-C56E-41EA-9021-2F199B4387CB}" type="presOf" srcId="{B7EC5F9A-D53E-4A84-99B5-5DCA410DF653}" destId="{73A0F37F-6BDE-411C-9FE8-1C90E06E26E7}" srcOrd="0" destOrd="0" presId="urn:microsoft.com/office/officeart/2005/8/layout/arrow2"/>
    <dgm:cxn modelId="{F735A7B4-E94D-4300-9F58-4C3EAE6B83A1}" type="presOf" srcId="{D04B0745-33D0-4BF8-83F5-5E6435F36FFD}" destId="{7C8C2408-B955-4FC6-9609-9D76A0B65EF5}" srcOrd="0" destOrd="0" presId="urn:microsoft.com/office/officeart/2005/8/layout/arrow2"/>
    <dgm:cxn modelId="{4318BEB9-0ADC-4309-9864-8CF02F02DE97}" srcId="{B7EC5F9A-D53E-4A84-99B5-5DCA410DF653}" destId="{D4746008-D5BB-41EE-926F-671B7FFA23EF}" srcOrd="3" destOrd="0" parTransId="{9AF211EC-2E3A-44B7-BE80-F24643BB1AE0}" sibTransId="{ABEB57D5-B728-4756-8430-2DF080281E43}"/>
    <dgm:cxn modelId="{8757CABD-E1FB-4758-9071-7F368871BB2D}" type="presOf" srcId="{D4746008-D5BB-41EE-926F-671B7FFA23EF}" destId="{4373D1A4-D357-41B3-8581-620F71C4657D}" srcOrd="0" destOrd="0" presId="urn:microsoft.com/office/officeart/2005/8/layout/arrow2"/>
    <dgm:cxn modelId="{DE974DC7-8F50-4EEC-88B2-39756DA8CC6B}" srcId="{B7EC5F9A-D53E-4A84-99B5-5DCA410DF653}" destId="{76371B96-CB11-490C-80FB-D4975E2A5BD5}" srcOrd="4" destOrd="0" parTransId="{9CA7823E-3828-4853-80E6-D53C762D255A}" sibTransId="{F744D85C-68D3-4533-B2CA-46CE5A96060F}"/>
    <dgm:cxn modelId="{28BC03B0-EDFE-46B7-9699-D258976CA406}" type="presParOf" srcId="{73A0F37F-6BDE-411C-9FE8-1C90E06E26E7}" destId="{FF0B326E-9BF3-4813-BC45-13DA9F0CD3AB}" srcOrd="0" destOrd="0" presId="urn:microsoft.com/office/officeart/2005/8/layout/arrow2"/>
    <dgm:cxn modelId="{9729F7E6-771E-4E47-BBD5-CB06FC3F4F2F}" type="presParOf" srcId="{73A0F37F-6BDE-411C-9FE8-1C90E06E26E7}" destId="{FBE13998-6E95-4B87-92D8-1A988C32FD5B}" srcOrd="1" destOrd="0" presId="urn:microsoft.com/office/officeart/2005/8/layout/arrow2"/>
    <dgm:cxn modelId="{3FD5F97F-0127-4CF4-A3BD-2D0965BD5AF8}" type="presParOf" srcId="{FBE13998-6E95-4B87-92D8-1A988C32FD5B}" destId="{F9D28669-7083-4C6B-AEE4-5E5D76DE2700}" srcOrd="0" destOrd="0" presId="urn:microsoft.com/office/officeart/2005/8/layout/arrow2"/>
    <dgm:cxn modelId="{70EF9FE3-AF74-41F8-A7FD-64F6F223429A}" type="presParOf" srcId="{FBE13998-6E95-4B87-92D8-1A988C32FD5B}" destId="{7C8C2408-B955-4FC6-9609-9D76A0B65EF5}" srcOrd="1" destOrd="0" presId="urn:microsoft.com/office/officeart/2005/8/layout/arrow2"/>
    <dgm:cxn modelId="{0E792B61-343D-4B6B-AED8-7FCFBAD413EF}" type="presParOf" srcId="{FBE13998-6E95-4B87-92D8-1A988C32FD5B}" destId="{BB5A1694-D4A3-4520-85BB-E1C9272DCC9A}" srcOrd="2" destOrd="0" presId="urn:microsoft.com/office/officeart/2005/8/layout/arrow2"/>
    <dgm:cxn modelId="{24323CE6-FB66-4FE4-9B74-348AAD3CEACC}" type="presParOf" srcId="{FBE13998-6E95-4B87-92D8-1A988C32FD5B}" destId="{610399EE-8167-4B4F-BAF4-61D6A909EFF4}" srcOrd="3" destOrd="0" presId="urn:microsoft.com/office/officeart/2005/8/layout/arrow2"/>
    <dgm:cxn modelId="{AD2CDF8B-2AE7-4060-8FF1-CD85B33A5B1E}" type="presParOf" srcId="{FBE13998-6E95-4B87-92D8-1A988C32FD5B}" destId="{691E6DC7-92D8-42F3-B466-BCBCAB0BBF93}" srcOrd="4" destOrd="0" presId="urn:microsoft.com/office/officeart/2005/8/layout/arrow2"/>
    <dgm:cxn modelId="{5F03E937-D4A3-4DBC-951C-D2DC03A88040}" type="presParOf" srcId="{FBE13998-6E95-4B87-92D8-1A988C32FD5B}" destId="{C383FDD9-9FF9-4200-8FCD-C6E2C4AA7E35}" srcOrd="5" destOrd="0" presId="urn:microsoft.com/office/officeart/2005/8/layout/arrow2"/>
    <dgm:cxn modelId="{4977C69F-4B15-41F6-833C-306ABCEC4161}" type="presParOf" srcId="{FBE13998-6E95-4B87-92D8-1A988C32FD5B}" destId="{6CB33A6B-9BAF-43CE-A442-2C4D18176351}" srcOrd="6" destOrd="0" presId="urn:microsoft.com/office/officeart/2005/8/layout/arrow2"/>
    <dgm:cxn modelId="{C9350013-A06B-46C3-92D8-9E02CE17A65D}" type="presParOf" srcId="{FBE13998-6E95-4B87-92D8-1A988C32FD5B}" destId="{4373D1A4-D357-41B3-8581-620F71C4657D}" srcOrd="7" destOrd="0" presId="urn:microsoft.com/office/officeart/2005/8/layout/arrow2"/>
    <dgm:cxn modelId="{2DEC3E7B-459E-4297-831D-9A6BAB4027DE}" type="presParOf" srcId="{FBE13998-6E95-4B87-92D8-1A988C32FD5B}" destId="{AAEE3C8A-A1C7-42FE-9C79-5A40A37EBA20}" srcOrd="8" destOrd="0" presId="urn:microsoft.com/office/officeart/2005/8/layout/arrow2"/>
    <dgm:cxn modelId="{9BE8EAF9-CAC5-4C68-926F-998E47252DD2}" type="presParOf" srcId="{FBE13998-6E95-4B87-92D8-1A988C32FD5B}" destId="{68846918-726C-4849-9927-064213C63A73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47F2621-303D-49AA-88F4-8A1F6F94EFE2}" type="doc">
      <dgm:prSet loTypeId="urn:microsoft.com/office/officeart/2005/8/layout/vList4" loCatId="list" qsTypeId="urn:microsoft.com/office/officeart/2005/8/quickstyle/simple1" qsCatId="simple" csTypeId="urn:microsoft.com/office/officeart/2005/8/colors/colorful1" csCatId="colorful" phldr="1"/>
      <dgm:spPr/>
    </dgm:pt>
    <dgm:pt modelId="{7B5D9273-F982-400B-A805-37C218CF33FC}">
      <dgm:prSet phldrT="[Text]" custT="1"/>
      <dgm:spPr/>
      <dgm:t>
        <a:bodyPr/>
        <a:lstStyle/>
        <a:p>
          <a:pPr algn="l"/>
          <a:r>
            <a:rPr lang="en-ZA" sz="1400" b="0" dirty="0">
              <a:latin typeface="+mn-lt"/>
            </a:rPr>
            <a:t>		</a:t>
          </a:r>
          <a:r>
            <a:rPr lang="en-ZA" sz="1400" b="1" dirty="0">
              <a:latin typeface="+mn-lt"/>
            </a:rPr>
            <a:t>Jan van Dyk</a:t>
          </a:r>
        </a:p>
        <a:p>
          <a:pPr algn="l"/>
          <a:r>
            <a:rPr lang="en-ZA" sz="1400" b="0" dirty="0">
              <a:latin typeface="+mn-lt"/>
            </a:rPr>
            <a:t>		</a:t>
          </a:r>
          <a:r>
            <a:rPr lang="en-ZA" sz="1400" b="0">
              <a:latin typeface="+mn-lt"/>
            </a:rPr>
            <a:t>Managing Director</a:t>
          </a:r>
          <a:endParaRPr lang="en-ZA" sz="1400" b="0" dirty="0">
            <a:latin typeface="+mn-lt"/>
          </a:endParaRPr>
        </a:p>
        <a:p>
          <a:pPr algn="l"/>
          <a:r>
            <a:rPr lang="en-ZA" sz="1400" b="0" dirty="0">
              <a:latin typeface="+mn-lt"/>
            </a:rPr>
            <a:t>		Office 	012 343 6869</a:t>
          </a:r>
        </a:p>
        <a:p>
          <a:pPr algn="l"/>
          <a:r>
            <a:rPr lang="en-ZA" sz="1400" b="0" dirty="0">
              <a:latin typeface="+mn-lt"/>
            </a:rPr>
            <a:t>		Cell 	082 445 4104</a:t>
          </a:r>
        </a:p>
        <a:p>
          <a:pPr algn="l"/>
          <a:r>
            <a:rPr lang="en-ZA" sz="1400" b="0" dirty="0">
              <a:latin typeface="+mn-lt"/>
            </a:rPr>
            <a:t>		Email	jan@rosss.co.za</a:t>
          </a:r>
        </a:p>
      </dgm:t>
    </dgm:pt>
    <dgm:pt modelId="{802FA987-3D67-4C78-8574-1C85D863A15A}" type="parTrans" cxnId="{19CF3100-F16A-43B0-92E7-EDD6D0488127}">
      <dgm:prSet/>
      <dgm:spPr/>
      <dgm:t>
        <a:bodyPr/>
        <a:lstStyle/>
        <a:p>
          <a:endParaRPr lang="en-ZA" sz="1400" b="0">
            <a:latin typeface="+mn-lt"/>
          </a:endParaRPr>
        </a:p>
      </dgm:t>
    </dgm:pt>
    <dgm:pt modelId="{6649D32A-7BA4-4BBF-8A75-86E341DE2CAE}" type="sibTrans" cxnId="{19CF3100-F16A-43B0-92E7-EDD6D0488127}">
      <dgm:prSet/>
      <dgm:spPr/>
      <dgm:t>
        <a:bodyPr/>
        <a:lstStyle/>
        <a:p>
          <a:endParaRPr lang="en-ZA" sz="1400" b="0">
            <a:latin typeface="+mn-lt"/>
          </a:endParaRPr>
        </a:p>
      </dgm:t>
    </dgm:pt>
    <dgm:pt modelId="{C66861F0-23C6-4295-81E9-EE047BBDF39D}">
      <dgm:prSet phldrT="[Text]" custT="1"/>
      <dgm:spPr/>
      <dgm:t>
        <a:bodyPr/>
        <a:lstStyle/>
        <a:p>
          <a:r>
            <a:rPr lang="en-ZA" sz="1400" b="0" dirty="0">
              <a:latin typeface="+mn-lt"/>
            </a:rPr>
            <a:t>		</a:t>
          </a:r>
          <a:r>
            <a:rPr lang="en-ZA" sz="1400" b="1" dirty="0" err="1"/>
            <a:t>Donsie</a:t>
          </a:r>
          <a:r>
            <a:rPr lang="en-ZA" sz="1400" b="1" dirty="0"/>
            <a:t> </a:t>
          </a:r>
          <a:r>
            <a:rPr lang="en-ZA" sz="1400" b="1" dirty="0" err="1"/>
            <a:t>Khumalo</a:t>
          </a:r>
          <a:endParaRPr lang="en-ZA" sz="1400" b="1" dirty="0"/>
        </a:p>
        <a:p>
          <a:r>
            <a:rPr lang="en-ZA" sz="1400" b="0" dirty="0">
              <a:latin typeface="+mn-lt"/>
            </a:rPr>
            <a:t>		</a:t>
          </a:r>
          <a:r>
            <a:rPr lang="en-ZA" sz="1400" b="0" dirty="0"/>
            <a:t>Director Human Resources</a:t>
          </a:r>
        </a:p>
        <a:p>
          <a:r>
            <a:rPr lang="en-ZA" sz="1400" b="0" dirty="0">
              <a:latin typeface="+mn-lt"/>
            </a:rPr>
            <a:t>		Office 	012 343 6869</a:t>
          </a:r>
        </a:p>
        <a:p>
          <a:r>
            <a:rPr lang="en-ZA" sz="1400" b="0" dirty="0">
              <a:latin typeface="+mn-lt"/>
            </a:rPr>
            <a:t>		Cell 	083 292 3644</a:t>
          </a:r>
        </a:p>
        <a:p>
          <a:r>
            <a:rPr lang="en-ZA" sz="1400" b="0" dirty="0">
              <a:latin typeface="+mn-lt"/>
            </a:rPr>
            <a:t>		Email	donsie@gpretail.co.za</a:t>
          </a:r>
        </a:p>
      </dgm:t>
    </dgm:pt>
    <dgm:pt modelId="{5DCE1E66-00FC-4B8C-A1F3-53F9D39F09C5}" type="parTrans" cxnId="{FAA7F723-5554-479E-B7A7-31C43B7F9DB0}">
      <dgm:prSet/>
      <dgm:spPr/>
      <dgm:t>
        <a:bodyPr/>
        <a:lstStyle/>
        <a:p>
          <a:endParaRPr lang="en-ZA" sz="1400" b="0">
            <a:latin typeface="+mn-lt"/>
          </a:endParaRPr>
        </a:p>
      </dgm:t>
    </dgm:pt>
    <dgm:pt modelId="{1B5CD039-87A0-4FDC-9232-4C2D6311B709}" type="sibTrans" cxnId="{FAA7F723-5554-479E-B7A7-31C43B7F9DB0}">
      <dgm:prSet/>
      <dgm:spPr/>
      <dgm:t>
        <a:bodyPr/>
        <a:lstStyle/>
        <a:p>
          <a:endParaRPr lang="en-ZA" sz="1400" b="0">
            <a:latin typeface="+mn-lt"/>
          </a:endParaRPr>
        </a:p>
      </dgm:t>
    </dgm:pt>
    <dgm:pt modelId="{C7226EB8-1F1E-45E5-A044-43EB8D4A57C1}" type="pres">
      <dgm:prSet presAssocID="{A47F2621-303D-49AA-88F4-8A1F6F94EFE2}" presName="linear" presStyleCnt="0">
        <dgm:presLayoutVars>
          <dgm:dir/>
          <dgm:resizeHandles val="exact"/>
        </dgm:presLayoutVars>
      </dgm:prSet>
      <dgm:spPr/>
    </dgm:pt>
    <dgm:pt modelId="{797CE1A3-22FB-4270-A20B-AE7EBA1DD204}" type="pres">
      <dgm:prSet presAssocID="{7B5D9273-F982-400B-A805-37C218CF33FC}" presName="comp" presStyleCnt="0"/>
      <dgm:spPr/>
    </dgm:pt>
    <dgm:pt modelId="{CC1A5BE1-7E9C-4A4D-8EE2-F77B08658439}" type="pres">
      <dgm:prSet presAssocID="{7B5D9273-F982-400B-A805-37C218CF33FC}" presName="box" presStyleLbl="node1" presStyleIdx="0" presStyleCnt="2"/>
      <dgm:spPr/>
    </dgm:pt>
    <dgm:pt modelId="{F5143EBE-F08B-41C3-95BB-16F80B768A8D}" type="pres">
      <dgm:prSet presAssocID="{7B5D9273-F982-400B-A805-37C218CF33FC}" presName="img" presStyleLbl="fgImgPlace1" presStyleIdx="0" presStyleCnt="2" custScaleX="137692" custLinFactNeighborX="17603" custLinFactNeighborY="-249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0C7F5695-7558-4608-89C2-281A387A82C2}" type="pres">
      <dgm:prSet presAssocID="{7B5D9273-F982-400B-A805-37C218CF33FC}" presName="text" presStyleLbl="node1" presStyleIdx="0" presStyleCnt="2">
        <dgm:presLayoutVars>
          <dgm:bulletEnabled val="1"/>
        </dgm:presLayoutVars>
      </dgm:prSet>
      <dgm:spPr/>
    </dgm:pt>
    <dgm:pt modelId="{99A1D023-7528-41E2-BF07-C34C0541408D}" type="pres">
      <dgm:prSet presAssocID="{6649D32A-7BA4-4BBF-8A75-86E341DE2CAE}" presName="spacer" presStyleCnt="0"/>
      <dgm:spPr/>
    </dgm:pt>
    <dgm:pt modelId="{65824DBE-EE84-4FD8-944B-53C8BD842971}" type="pres">
      <dgm:prSet presAssocID="{C66861F0-23C6-4295-81E9-EE047BBDF39D}" presName="comp" presStyleCnt="0"/>
      <dgm:spPr/>
    </dgm:pt>
    <dgm:pt modelId="{55A3247E-BF66-4F2E-8430-071AFCF02092}" type="pres">
      <dgm:prSet presAssocID="{C66861F0-23C6-4295-81E9-EE047BBDF39D}" presName="box" presStyleLbl="node1" presStyleIdx="1" presStyleCnt="2"/>
      <dgm:spPr/>
    </dgm:pt>
    <dgm:pt modelId="{6BB65ADC-801E-4B4F-A375-74BF139140A0}" type="pres">
      <dgm:prSet presAssocID="{C66861F0-23C6-4295-81E9-EE047BBDF39D}" presName="img" presStyleLbl="fgImgPlace1" presStyleIdx="1" presStyleCnt="2" custScaleX="145790" custLinFactNeighborX="19627" custLinFactNeighborY="1838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35DEE2F4-1970-4463-A4D4-6C8C15CA7038}" type="pres">
      <dgm:prSet presAssocID="{C66861F0-23C6-4295-81E9-EE047BBDF39D}" presName="text" presStyleLbl="node1" presStyleIdx="1" presStyleCnt="2">
        <dgm:presLayoutVars>
          <dgm:bulletEnabled val="1"/>
        </dgm:presLayoutVars>
      </dgm:prSet>
      <dgm:spPr/>
    </dgm:pt>
  </dgm:ptLst>
  <dgm:cxnLst>
    <dgm:cxn modelId="{19CF3100-F16A-43B0-92E7-EDD6D0488127}" srcId="{A47F2621-303D-49AA-88F4-8A1F6F94EFE2}" destId="{7B5D9273-F982-400B-A805-37C218CF33FC}" srcOrd="0" destOrd="0" parTransId="{802FA987-3D67-4C78-8574-1C85D863A15A}" sibTransId="{6649D32A-7BA4-4BBF-8A75-86E341DE2CAE}"/>
    <dgm:cxn modelId="{FAA7F723-5554-479E-B7A7-31C43B7F9DB0}" srcId="{A47F2621-303D-49AA-88F4-8A1F6F94EFE2}" destId="{C66861F0-23C6-4295-81E9-EE047BBDF39D}" srcOrd="1" destOrd="0" parTransId="{5DCE1E66-00FC-4B8C-A1F3-53F9D39F09C5}" sibTransId="{1B5CD039-87A0-4FDC-9232-4C2D6311B709}"/>
    <dgm:cxn modelId="{639F3B50-F96D-4EDD-8534-AED252D32AB2}" type="presOf" srcId="{C66861F0-23C6-4295-81E9-EE047BBDF39D}" destId="{35DEE2F4-1970-4463-A4D4-6C8C15CA7038}" srcOrd="1" destOrd="0" presId="urn:microsoft.com/office/officeart/2005/8/layout/vList4"/>
    <dgm:cxn modelId="{103A7592-C3F9-4685-9C39-F0D7802E34CF}" type="presOf" srcId="{A47F2621-303D-49AA-88F4-8A1F6F94EFE2}" destId="{C7226EB8-1F1E-45E5-A044-43EB8D4A57C1}" srcOrd="0" destOrd="0" presId="urn:microsoft.com/office/officeart/2005/8/layout/vList4"/>
    <dgm:cxn modelId="{E4E85CAC-48B1-4F0B-B8DB-05C1BA95DA8C}" type="presOf" srcId="{7B5D9273-F982-400B-A805-37C218CF33FC}" destId="{0C7F5695-7558-4608-89C2-281A387A82C2}" srcOrd="1" destOrd="0" presId="urn:microsoft.com/office/officeart/2005/8/layout/vList4"/>
    <dgm:cxn modelId="{003FC5C2-EDD2-4439-9229-E579AB53F63B}" type="presOf" srcId="{7B5D9273-F982-400B-A805-37C218CF33FC}" destId="{CC1A5BE1-7E9C-4A4D-8EE2-F77B08658439}" srcOrd="0" destOrd="0" presId="urn:microsoft.com/office/officeart/2005/8/layout/vList4"/>
    <dgm:cxn modelId="{835ED4E9-2AC7-4AC0-AA8E-FF68373AD3CD}" type="presOf" srcId="{C66861F0-23C6-4295-81E9-EE047BBDF39D}" destId="{55A3247E-BF66-4F2E-8430-071AFCF02092}" srcOrd="0" destOrd="0" presId="urn:microsoft.com/office/officeart/2005/8/layout/vList4"/>
    <dgm:cxn modelId="{860B93A2-A1B0-4E83-83BA-C2F30BA35472}" type="presParOf" srcId="{C7226EB8-1F1E-45E5-A044-43EB8D4A57C1}" destId="{797CE1A3-22FB-4270-A20B-AE7EBA1DD204}" srcOrd="0" destOrd="0" presId="urn:microsoft.com/office/officeart/2005/8/layout/vList4"/>
    <dgm:cxn modelId="{7E8DA885-C513-414B-A138-ABD5CFAC18F3}" type="presParOf" srcId="{797CE1A3-22FB-4270-A20B-AE7EBA1DD204}" destId="{CC1A5BE1-7E9C-4A4D-8EE2-F77B08658439}" srcOrd="0" destOrd="0" presId="urn:microsoft.com/office/officeart/2005/8/layout/vList4"/>
    <dgm:cxn modelId="{D8E45CDD-8871-41BC-B4D7-3F126BF525A1}" type="presParOf" srcId="{797CE1A3-22FB-4270-A20B-AE7EBA1DD204}" destId="{F5143EBE-F08B-41C3-95BB-16F80B768A8D}" srcOrd="1" destOrd="0" presId="urn:microsoft.com/office/officeart/2005/8/layout/vList4"/>
    <dgm:cxn modelId="{8916C600-72C9-4D5E-BD12-4C2BBEADB874}" type="presParOf" srcId="{797CE1A3-22FB-4270-A20B-AE7EBA1DD204}" destId="{0C7F5695-7558-4608-89C2-281A387A82C2}" srcOrd="2" destOrd="0" presId="urn:microsoft.com/office/officeart/2005/8/layout/vList4"/>
    <dgm:cxn modelId="{AD2377D0-FAF7-40A0-BD71-935045598B94}" type="presParOf" srcId="{C7226EB8-1F1E-45E5-A044-43EB8D4A57C1}" destId="{99A1D023-7528-41E2-BF07-C34C0541408D}" srcOrd="1" destOrd="0" presId="urn:microsoft.com/office/officeart/2005/8/layout/vList4"/>
    <dgm:cxn modelId="{CB7BE440-DF04-459E-A829-D855DC5FBFEA}" type="presParOf" srcId="{C7226EB8-1F1E-45E5-A044-43EB8D4A57C1}" destId="{65824DBE-EE84-4FD8-944B-53C8BD842971}" srcOrd="2" destOrd="0" presId="urn:microsoft.com/office/officeart/2005/8/layout/vList4"/>
    <dgm:cxn modelId="{2C33142E-3630-49B1-90DB-F94BBE26569F}" type="presParOf" srcId="{65824DBE-EE84-4FD8-944B-53C8BD842971}" destId="{55A3247E-BF66-4F2E-8430-071AFCF02092}" srcOrd="0" destOrd="0" presId="urn:microsoft.com/office/officeart/2005/8/layout/vList4"/>
    <dgm:cxn modelId="{822272E5-EE7B-47B6-A959-C95C51040389}" type="presParOf" srcId="{65824DBE-EE84-4FD8-944B-53C8BD842971}" destId="{6BB65ADC-801E-4B4F-A375-74BF139140A0}" srcOrd="1" destOrd="0" presId="urn:microsoft.com/office/officeart/2005/8/layout/vList4"/>
    <dgm:cxn modelId="{1812D5E1-A9D4-477A-8194-8A0BDC65677E}" type="presParOf" srcId="{65824DBE-EE84-4FD8-944B-53C8BD842971}" destId="{35DEE2F4-1970-4463-A4D4-6C8C15CA7038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3F3135-7639-42E8-8EBE-EA7D0DB23B67}">
      <dsp:nvSpPr>
        <dsp:cNvPr id="0" name=""/>
        <dsp:cNvSpPr/>
      </dsp:nvSpPr>
      <dsp:spPr>
        <a:xfrm>
          <a:off x="2831124" y="0"/>
          <a:ext cx="1415561" cy="1025889"/>
        </a:xfrm>
        <a:prstGeom prst="trapezoid">
          <a:avLst>
            <a:gd name="adj" fmla="val 68992"/>
          </a:avLst>
        </a:prstGeom>
        <a:solidFill>
          <a:srgbClr val="800000"/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2000" kern="1200" dirty="0"/>
        </a:p>
      </dsp:txBody>
      <dsp:txXfrm>
        <a:off x="2831124" y="0"/>
        <a:ext cx="1415561" cy="1025889"/>
      </dsp:txXfrm>
    </dsp:sp>
    <dsp:sp modelId="{F8E187E2-0900-4249-A07E-3AF3968E0A40}">
      <dsp:nvSpPr>
        <dsp:cNvPr id="0" name=""/>
        <dsp:cNvSpPr/>
      </dsp:nvSpPr>
      <dsp:spPr>
        <a:xfrm>
          <a:off x="2123343" y="1025890"/>
          <a:ext cx="2831123" cy="1025889"/>
        </a:xfrm>
        <a:prstGeom prst="trapezoid">
          <a:avLst>
            <a:gd name="adj" fmla="val 68992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kern="1200" dirty="0"/>
            <a:t>Commitment</a:t>
          </a:r>
        </a:p>
      </dsp:txBody>
      <dsp:txXfrm>
        <a:off x="2618789" y="1025890"/>
        <a:ext cx="1840230" cy="1025889"/>
      </dsp:txXfrm>
    </dsp:sp>
    <dsp:sp modelId="{E7FB7D26-3930-4EB3-8FEA-42ED67B87325}">
      <dsp:nvSpPr>
        <dsp:cNvPr id="0" name=""/>
        <dsp:cNvSpPr/>
      </dsp:nvSpPr>
      <dsp:spPr>
        <a:xfrm>
          <a:off x="1415562" y="2051780"/>
          <a:ext cx="4246685" cy="1025889"/>
        </a:xfrm>
        <a:prstGeom prst="trapezoid">
          <a:avLst>
            <a:gd name="adj" fmla="val 68992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kern="1200" dirty="0"/>
            <a:t>Professionalism</a:t>
          </a:r>
        </a:p>
      </dsp:txBody>
      <dsp:txXfrm>
        <a:off x="2158732" y="2051780"/>
        <a:ext cx="2760345" cy="1025889"/>
      </dsp:txXfrm>
    </dsp:sp>
    <dsp:sp modelId="{BFA3F60D-5B3E-44E9-86FA-73B3287280BF}">
      <dsp:nvSpPr>
        <dsp:cNvPr id="0" name=""/>
        <dsp:cNvSpPr/>
      </dsp:nvSpPr>
      <dsp:spPr>
        <a:xfrm>
          <a:off x="707781" y="3077669"/>
          <a:ext cx="5662247" cy="1025889"/>
        </a:xfrm>
        <a:prstGeom prst="trapezoid">
          <a:avLst>
            <a:gd name="adj" fmla="val 68992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kern="1200" dirty="0"/>
            <a:t>Incomparable Service</a:t>
          </a:r>
        </a:p>
      </dsp:txBody>
      <dsp:txXfrm>
        <a:off x="1698674" y="3077669"/>
        <a:ext cx="3680461" cy="1025889"/>
      </dsp:txXfrm>
    </dsp:sp>
    <dsp:sp modelId="{CEE6C170-3DE4-4123-AE84-0C33AE82CE0C}">
      <dsp:nvSpPr>
        <dsp:cNvPr id="0" name=""/>
        <dsp:cNvSpPr/>
      </dsp:nvSpPr>
      <dsp:spPr>
        <a:xfrm>
          <a:off x="0" y="4103559"/>
          <a:ext cx="7077810" cy="1025889"/>
        </a:xfrm>
        <a:prstGeom prst="trapezoid">
          <a:avLst>
            <a:gd name="adj" fmla="val 68992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kern="1200" dirty="0"/>
            <a:t>Dedicated &amp; Knowledgeable Management Team</a:t>
          </a:r>
        </a:p>
      </dsp:txBody>
      <dsp:txXfrm>
        <a:off x="1238616" y="4103559"/>
        <a:ext cx="4600576" cy="10258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58F15F-A7B0-4BEE-A02B-F969225D5C2C}">
      <dsp:nvSpPr>
        <dsp:cNvPr id="0" name=""/>
        <dsp:cNvSpPr/>
      </dsp:nvSpPr>
      <dsp:spPr>
        <a:xfrm>
          <a:off x="0" y="187"/>
          <a:ext cx="3766877" cy="492039"/>
        </a:xfrm>
        <a:prstGeom prst="roundRect">
          <a:avLst/>
        </a:prstGeom>
        <a:solidFill>
          <a:srgbClr val="800000"/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Our guarantee to you</a:t>
          </a:r>
          <a:endParaRPr lang="en-ZA" sz="2800" kern="1200" dirty="0"/>
        </a:p>
      </dsp:txBody>
      <dsp:txXfrm>
        <a:off x="24019" y="24206"/>
        <a:ext cx="3718839" cy="4440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63A03-8275-448B-B075-75F9CA735F54}">
      <dsp:nvSpPr>
        <dsp:cNvPr id="0" name=""/>
        <dsp:cNvSpPr/>
      </dsp:nvSpPr>
      <dsp:spPr>
        <a:xfrm>
          <a:off x="3348240" y="3200872"/>
          <a:ext cx="1563854" cy="15638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1" kern="1200" dirty="0"/>
            <a:t>Discipline</a:t>
          </a:r>
        </a:p>
      </dsp:txBody>
      <dsp:txXfrm>
        <a:off x="3577261" y="3429893"/>
        <a:ext cx="1105812" cy="1105812"/>
      </dsp:txXfrm>
    </dsp:sp>
    <dsp:sp modelId="{6590D66F-4D0A-4AA7-956B-381EA5D755FC}">
      <dsp:nvSpPr>
        <dsp:cNvPr id="0" name=""/>
        <dsp:cNvSpPr/>
      </dsp:nvSpPr>
      <dsp:spPr>
        <a:xfrm rot="10800000">
          <a:off x="775337" y="3667466"/>
          <a:ext cx="2431393" cy="630666"/>
        </a:xfrm>
        <a:prstGeom prst="lef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7FB516-48F0-42E7-AEF4-C46133A566AB}">
      <dsp:nvSpPr>
        <dsp:cNvPr id="0" name=""/>
        <dsp:cNvSpPr/>
      </dsp:nvSpPr>
      <dsp:spPr>
        <a:xfrm>
          <a:off x="-196702" y="3665048"/>
          <a:ext cx="1944080" cy="635501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>
            <a:solidFill>
              <a:schemeClr val="tx1"/>
            </a:solidFill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Professionalism			  </a:t>
          </a:r>
          <a:endParaRPr lang="en-ZA" sz="2000" kern="1200" dirty="0">
            <a:solidFill>
              <a:schemeClr val="tx1"/>
            </a:solidFill>
          </a:endParaRPr>
        </a:p>
      </dsp:txBody>
      <dsp:txXfrm>
        <a:off x="-178089" y="3683661"/>
        <a:ext cx="1906854" cy="598275"/>
      </dsp:txXfrm>
    </dsp:sp>
    <dsp:sp modelId="{1E96EE77-2E6A-42A4-AA96-0ECBA505B502}">
      <dsp:nvSpPr>
        <dsp:cNvPr id="0" name=""/>
        <dsp:cNvSpPr/>
      </dsp:nvSpPr>
      <dsp:spPr>
        <a:xfrm rot="12960000">
          <a:off x="1183875" y="2410115"/>
          <a:ext cx="2431393" cy="630666"/>
        </a:xfrm>
        <a:prstGeom prst="lef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01EBF0-0CD5-4355-8B08-A0274D1E9808}">
      <dsp:nvSpPr>
        <dsp:cNvPr id="0" name=""/>
        <dsp:cNvSpPr/>
      </dsp:nvSpPr>
      <dsp:spPr>
        <a:xfrm>
          <a:off x="444012" y="1693129"/>
          <a:ext cx="1944080" cy="635501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Integrity</a:t>
          </a:r>
          <a:endParaRPr lang="en-ZA" sz="2000" kern="1200" dirty="0">
            <a:solidFill>
              <a:schemeClr val="tx1"/>
            </a:solidFill>
          </a:endParaRPr>
        </a:p>
      </dsp:txBody>
      <dsp:txXfrm>
        <a:off x="462625" y="1711742"/>
        <a:ext cx="1906854" cy="598275"/>
      </dsp:txXfrm>
    </dsp:sp>
    <dsp:sp modelId="{8ED74447-223C-4320-B0E0-9A77BE73056C}">
      <dsp:nvSpPr>
        <dsp:cNvPr id="0" name=""/>
        <dsp:cNvSpPr/>
      </dsp:nvSpPr>
      <dsp:spPr>
        <a:xfrm rot="14730750">
          <a:off x="1923332" y="1648175"/>
          <a:ext cx="2574247" cy="630666"/>
        </a:xfrm>
        <a:prstGeom prst="lef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835D41-49F7-4414-877B-4542D4E1DA72}">
      <dsp:nvSpPr>
        <dsp:cNvPr id="0" name=""/>
        <dsp:cNvSpPr/>
      </dsp:nvSpPr>
      <dsp:spPr>
        <a:xfrm>
          <a:off x="1704909" y="474408"/>
          <a:ext cx="1944080" cy="635501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Responsibility</a:t>
          </a:r>
          <a:endParaRPr lang="en-ZA" sz="2000" kern="1200" dirty="0">
            <a:solidFill>
              <a:schemeClr val="tx1"/>
            </a:solidFill>
          </a:endParaRPr>
        </a:p>
      </dsp:txBody>
      <dsp:txXfrm>
        <a:off x="1723522" y="493021"/>
        <a:ext cx="1906854" cy="598275"/>
      </dsp:txXfrm>
    </dsp:sp>
    <dsp:sp modelId="{945D6BF4-B928-43AE-B8CF-1E66010848A8}">
      <dsp:nvSpPr>
        <dsp:cNvPr id="0" name=""/>
        <dsp:cNvSpPr/>
      </dsp:nvSpPr>
      <dsp:spPr>
        <a:xfrm rot="17280000">
          <a:off x="3575500" y="1633029"/>
          <a:ext cx="2431393" cy="630666"/>
        </a:xfrm>
        <a:prstGeom prst="lef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6DC281-B72C-4FFD-A7FC-ECE1A34F9342}">
      <dsp:nvSpPr>
        <dsp:cNvPr id="0" name=""/>
        <dsp:cNvSpPr/>
      </dsp:nvSpPr>
      <dsp:spPr>
        <a:xfrm>
          <a:off x="4194827" y="474415"/>
          <a:ext cx="1944080" cy="635501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solidFill>
                <a:schemeClr val="tx1"/>
              </a:solidFill>
            </a:rPr>
            <a:t>Dedication</a:t>
          </a:r>
          <a:endParaRPr lang="en-ZA" sz="2000" kern="1200">
            <a:solidFill>
              <a:schemeClr val="tx1"/>
            </a:solidFill>
          </a:endParaRPr>
        </a:p>
      </dsp:txBody>
      <dsp:txXfrm>
        <a:off x="4213440" y="493028"/>
        <a:ext cx="1906854" cy="598275"/>
      </dsp:txXfrm>
    </dsp:sp>
    <dsp:sp modelId="{41A6A83F-70FF-4D69-B711-4D199767CF97}">
      <dsp:nvSpPr>
        <dsp:cNvPr id="0" name=""/>
        <dsp:cNvSpPr/>
      </dsp:nvSpPr>
      <dsp:spPr>
        <a:xfrm rot="19440000">
          <a:off x="4645066" y="2410115"/>
          <a:ext cx="2431393" cy="630666"/>
        </a:xfrm>
        <a:prstGeom prst="lef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0DDF77-A80B-459C-A1CC-DAE32B5777B0}">
      <dsp:nvSpPr>
        <dsp:cNvPr id="0" name=""/>
        <dsp:cNvSpPr/>
      </dsp:nvSpPr>
      <dsp:spPr>
        <a:xfrm>
          <a:off x="5872242" y="1693129"/>
          <a:ext cx="1944080" cy="635501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solidFill>
                <a:schemeClr val="tx1"/>
              </a:solidFill>
            </a:rPr>
            <a:t>Respect </a:t>
          </a:r>
          <a:endParaRPr lang="en-ZA" sz="2000" kern="1200">
            <a:solidFill>
              <a:schemeClr val="tx1"/>
            </a:solidFill>
          </a:endParaRPr>
        </a:p>
      </dsp:txBody>
      <dsp:txXfrm>
        <a:off x="5890855" y="1711742"/>
        <a:ext cx="1906854" cy="598275"/>
      </dsp:txXfrm>
    </dsp:sp>
    <dsp:sp modelId="{A4379B95-B848-4FB4-A63B-E3CA26851991}">
      <dsp:nvSpPr>
        <dsp:cNvPr id="0" name=""/>
        <dsp:cNvSpPr/>
      </dsp:nvSpPr>
      <dsp:spPr>
        <a:xfrm>
          <a:off x="5053605" y="3667466"/>
          <a:ext cx="2431393" cy="630666"/>
        </a:xfrm>
        <a:prstGeom prst="lef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9D69D4-ADDD-4342-A557-D44AC78D730B}">
      <dsp:nvSpPr>
        <dsp:cNvPr id="0" name=""/>
        <dsp:cNvSpPr/>
      </dsp:nvSpPr>
      <dsp:spPr>
        <a:xfrm>
          <a:off x="6512957" y="3665048"/>
          <a:ext cx="1944080" cy="635501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Teamwork</a:t>
          </a:r>
          <a:endParaRPr lang="en-ZA" sz="2000" kern="1200" dirty="0">
            <a:solidFill>
              <a:schemeClr val="tx1"/>
            </a:solidFill>
          </a:endParaRPr>
        </a:p>
      </dsp:txBody>
      <dsp:txXfrm>
        <a:off x="6531570" y="3683661"/>
        <a:ext cx="1906854" cy="5982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AAD60B-592B-4C5C-A0EB-7F26FC5DBA81}">
      <dsp:nvSpPr>
        <dsp:cNvPr id="0" name=""/>
        <dsp:cNvSpPr/>
      </dsp:nvSpPr>
      <dsp:spPr>
        <a:xfrm>
          <a:off x="2524116" y="698221"/>
          <a:ext cx="54784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7844" y="45720"/>
              </a:lnTo>
            </a:path>
          </a:pathLst>
        </a:custGeom>
        <a:noFill/>
        <a:ln w="41275" cap="flat" cmpd="sng" algn="ctr">
          <a:solidFill>
            <a:srgbClr val="C1553F"/>
          </a:solidFill>
          <a:prstDash val="solid"/>
          <a:tailEnd type="arrow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2783578" y="741046"/>
        <a:ext cx="28922" cy="5790"/>
      </dsp:txXfrm>
    </dsp:sp>
    <dsp:sp modelId="{7A513456-D010-4404-A128-207D58EE80E2}">
      <dsp:nvSpPr>
        <dsp:cNvPr id="0" name=""/>
        <dsp:cNvSpPr/>
      </dsp:nvSpPr>
      <dsp:spPr>
        <a:xfrm>
          <a:off x="10940" y="41342"/>
          <a:ext cx="2514976" cy="1405197"/>
        </a:xfrm>
        <a:prstGeom prst="rect">
          <a:avLst/>
        </a:prstGeom>
        <a:solidFill>
          <a:srgbClr val="890101"/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Application form and </a:t>
          </a:r>
          <a:r>
            <a:rPr lang="en-US" sz="2400" b="1" kern="1200" dirty="0"/>
            <a:t>full CV </a:t>
          </a:r>
          <a:r>
            <a:rPr lang="en-US" sz="2400" kern="1200" dirty="0"/>
            <a:t>reviewed</a:t>
          </a:r>
          <a:endParaRPr lang="en-ZA" sz="2400" kern="1200" dirty="0"/>
        </a:p>
      </dsp:txBody>
      <dsp:txXfrm>
        <a:off x="10940" y="41342"/>
        <a:ext cx="2514976" cy="1405197"/>
      </dsp:txXfrm>
    </dsp:sp>
    <dsp:sp modelId="{C234AE2C-AF38-4AE4-875C-83E53941968F}">
      <dsp:nvSpPr>
        <dsp:cNvPr id="0" name=""/>
        <dsp:cNvSpPr/>
      </dsp:nvSpPr>
      <dsp:spPr>
        <a:xfrm>
          <a:off x="5617537" y="698221"/>
          <a:ext cx="54784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7844" y="45720"/>
              </a:lnTo>
            </a:path>
          </a:pathLst>
        </a:custGeom>
        <a:noFill/>
        <a:ln w="41275" cap="flat" cmpd="sng" algn="ctr">
          <a:solidFill>
            <a:srgbClr val="C1553F"/>
          </a:solidFill>
          <a:prstDash val="solid"/>
          <a:tailEnd type="arrow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5876998" y="741046"/>
        <a:ext cx="28922" cy="5790"/>
      </dsp:txXfrm>
    </dsp:sp>
    <dsp:sp modelId="{589E9AB6-7006-4A9E-A984-3475700A9117}">
      <dsp:nvSpPr>
        <dsp:cNvPr id="0" name=""/>
        <dsp:cNvSpPr/>
      </dsp:nvSpPr>
      <dsp:spPr>
        <a:xfrm>
          <a:off x="3104361" y="41342"/>
          <a:ext cx="2514976" cy="1405197"/>
        </a:xfrm>
        <a:prstGeom prst="rect">
          <a:avLst/>
        </a:prstGeom>
        <a:solidFill>
          <a:srgbClr val="890101"/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Pre-employment </a:t>
          </a:r>
          <a:r>
            <a:rPr lang="en-US" sz="2400" b="1" kern="1200" dirty="0"/>
            <a:t>screening test</a:t>
          </a:r>
          <a:endParaRPr lang="en-ZA" sz="2400" b="1" kern="1200" dirty="0"/>
        </a:p>
      </dsp:txBody>
      <dsp:txXfrm>
        <a:off x="3104361" y="41342"/>
        <a:ext cx="2514976" cy="1405197"/>
      </dsp:txXfrm>
    </dsp:sp>
    <dsp:sp modelId="{2CDB0FBC-8CB3-4C0A-8569-EDA137B19429}">
      <dsp:nvSpPr>
        <dsp:cNvPr id="0" name=""/>
        <dsp:cNvSpPr/>
      </dsp:nvSpPr>
      <dsp:spPr>
        <a:xfrm>
          <a:off x="1268428" y="1444740"/>
          <a:ext cx="6186841" cy="547844"/>
        </a:xfrm>
        <a:custGeom>
          <a:avLst/>
          <a:gdLst/>
          <a:ahLst/>
          <a:cxnLst/>
          <a:rect l="0" t="0" r="0" b="0"/>
          <a:pathLst>
            <a:path>
              <a:moveTo>
                <a:pt x="6186841" y="0"/>
              </a:moveTo>
              <a:lnTo>
                <a:pt x="6186841" y="291022"/>
              </a:lnTo>
              <a:lnTo>
                <a:pt x="0" y="291022"/>
              </a:lnTo>
              <a:lnTo>
                <a:pt x="0" y="547844"/>
              </a:lnTo>
            </a:path>
          </a:pathLst>
        </a:custGeom>
        <a:noFill/>
        <a:ln w="41275" cap="flat" cmpd="sng" algn="ctr">
          <a:solidFill>
            <a:srgbClr val="C1553F"/>
          </a:solidFill>
          <a:prstDash val="solid"/>
          <a:tailEnd type="arrow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4206503" y="1715767"/>
        <a:ext cx="310691" cy="5790"/>
      </dsp:txXfrm>
    </dsp:sp>
    <dsp:sp modelId="{F766E202-00B2-451D-AE62-F7A24F1BB332}">
      <dsp:nvSpPr>
        <dsp:cNvPr id="0" name=""/>
        <dsp:cNvSpPr/>
      </dsp:nvSpPr>
      <dsp:spPr>
        <a:xfrm>
          <a:off x="6197782" y="41342"/>
          <a:ext cx="2514976" cy="1405197"/>
        </a:xfrm>
        <a:prstGeom prst="rect">
          <a:avLst/>
        </a:prstGeom>
        <a:solidFill>
          <a:srgbClr val="890101"/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Interview</a:t>
          </a:r>
        </a:p>
      </dsp:txBody>
      <dsp:txXfrm>
        <a:off x="6197782" y="41342"/>
        <a:ext cx="2514976" cy="1405197"/>
      </dsp:txXfrm>
    </dsp:sp>
    <dsp:sp modelId="{D78D9D89-668A-47AC-82DC-27C256801543}">
      <dsp:nvSpPr>
        <dsp:cNvPr id="0" name=""/>
        <dsp:cNvSpPr/>
      </dsp:nvSpPr>
      <dsp:spPr>
        <a:xfrm>
          <a:off x="2524116" y="2681864"/>
          <a:ext cx="54784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7844" y="45720"/>
              </a:lnTo>
            </a:path>
          </a:pathLst>
        </a:custGeom>
        <a:noFill/>
        <a:ln w="41275" cap="flat" cmpd="sng" algn="ctr">
          <a:solidFill>
            <a:srgbClr val="C1553F"/>
          </a:solidFill>
          <a:prstDash val="solid"/>
          <a:tailEnd type="arrow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2783578" y="2724688"/>
        <a:ext cx="28922" cy="5790"/>
      </dsp:txXfrm>
    </dsp:sp>
    <dsp:sp modelId="{C8D8E64E-6597-4002-832A-C7D307AF5652}">
      <dsp:nvSpPr>
        <dsp:cNvPr id="0" name=""/>
        <dsp:cNvSpPr/>
      </dsp:nvSpPr>
      <dsp:spPr>
        <a:xfrm>
          <a:off x="10940" y="2024985"/>
          <a:ext cx="2514976" cy="1405197"/>
        </a:xfrm>
        <a:prstGeom prst="rect">
          <a:avLst/>
        </a:prstGeom>
        <a:solidFill>
          <a:srgbClr val="890101"/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Reference checks </a:t>
          </a:r>
        </a:p>
      </dsp:txBody>
      <dsp:txXfrm>
        <a:off x="10940" y="2024985"/>
        <a:ext cx="2514976" cy="1405197"/>
      </dsp:txXfrm>
    </dsp:sp>
    <dsp:sp modelId="{666C56A5-50B1-4190-981F-560286930470}">
      <dsp:nvSpPr>
        <dsp:cNvPr id="0" name=""/>
        <dsp:cNvSpPr/>
      </dsp:nvSpPr>
      <dsp:spPr>
        <a:xfrm>
          <a:off x="5617537" y="2681864"/>
          <a:ext cx="54784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7844" y="45720"/>
              </a:lnTo>
            </a:path>
          </a:pathLst>
        </a:custGeom>
        <a:noFill/>
        <a:ln w="41275" cap="flat" cmpd="sng" algn="ctr">
          <a:solidFill>
            <a:srgbClr val="C1553F"/>
          </a:solidFill>
          <a:prstDash val="solid"/>
          <a:tailEnd type="arrow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5876998" y="2724688"/>
        <a:ext cx="28922" cy="5790"/>
      </dsp:txXfrm>
    </dsp:sp>
    <dsp:sp modelId="{F1DD650B-F5EC-46A4-A939-1A58C94EBE2C}">
      <dsp:nvSpPr>
        <dsp:cNvPr id="0" name=""/>
        <dsp:cNvSpPr/>
      </dsp:nvSpPr>
      <dsp:spPr>
        <a:xfrm>
          <a:off x="3104361" y="2024985"/>
          <a:ext cx="2514976" cy="1405197"/>
        </a:xfrm>
        <a:prstGeom prst="rect">
          <a:avLst/>
        </a:prstGeom>
        <a:solidFill>
          <a:srgbClr val="890101"/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Pre-employment </a:t>
          </a:r>
          <a:r>
            <a:rPr lang="en-US" sz="2400" b="1" kern="1200" dirty="0"/>
            <a:t>polygraph test</a:t>
          </a:r>
          <a:r>
            <a:rPr lang="en-US" sz="2400" kern="1200" dirty="0"/>
            <a:t>;</a:t>
          </a:r>
        </a:p>
      </dsp:txBody>
      <dsp:txXfrm>
        <a:off x="3104361" y="2024985"/>
        <a:ext cx="2514976" cy="1405197"/>
      </dsp:txXfrm>
    </dsp:sp>
    <dsp:sp modelId="{44ABC3B8-8278-478D-AF5C-1BC10701E956}">
      <dsp:nvSpPr>
        <dsp:cNvPr id="0" name=""/>
        <dsp:cNvSpPr/>
      </dsp:nvSpPr>
      <dsp:spPr>
        <a:xfrm>
          <a:off x="1268428" y="3428382"/>
          <a:ext cx="6186841" cy="547844"/>
        </a:xfrm>
        <a:custGeom>
          <a:avLst/>
          <a:gdLst/>
          <a:ahLst/>
          <a:cxnLst/>
          <a:rect l="0" t="0" r="0" b="0"/>
          <a:pathLst>
            <a:path>
              <a:moveTo>
                <a:pt x="6186841" y="0"/>
              </a:moveTo>
              <a:lnTo>
                <a:pt x="6186841" y="291022"/>
              </a:lnTo>
              <a:lnTo>
                <a:pt x="0" y="291022"/>
              </a:lnTo>
              <a:lnTo>
                <a:pt x="0" y="547844"/>
              </a:lnTo>
            </a:path>
          </a:pathLst>
        </a:custGeom>
        <a:noFill/>
        <a:ln w="41275" cap="flat" cmpd="sng" algn="ctr">
          <a:solidFill>
            <a:srgbClr val="C1553F"/>
          </a:solidFill>
          <a:prstDash val="solid"/>
          <a:tailEnd type="arrow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4206503" y="3699410"/>
        <a:ext cx="310691" cy="5790"/>
      </dsp:txXfrm>
    </dsp:sp>
    <dsp:sp modelId="{359D044B-42ED-443D-B029-EC1982B2920C}">
      <dsp:nvSpPr>
        <dsp:cNvPr id="0" name=""/>
        <dsp:cNvSpPr/>
      </dsp:nvSpPr>
      <dsp:spPr>
        <a:xfrm>
          <a:off x="6197782" y="2024985"/>
          <a:ext cx="2514976" cy="1405197"/>
        </a:xfrm>
        <a:prstGeom prst="rect">
          <a:avLst/>
        </a:prstGeom>
        <a:solidFill>
          <a:srgbClr val="890101"/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Candidates selected for training</a:t>
          </a:r>
          <a:endParaRPr lang="en-ZA" sz="2400" kern="1200" dirty="0"/>
        </a:p>
      </dsp:txBody>
      <dsp:txXfrm>
        <a:off x="6197782" y="2024985"/>
        <a:ext cx="2514976" cy="1405197"/>
      </dsp:txXfrm>
    </dsp:sp>
    <dsp:sp modelId="{7AC984CE-45FF-4374-BF3B-3A582BCD02A6}">
      <dsp:nvSpPr>
        <dsp:cNvPr id="0" name=""/>
        <dsp:cNvSpPr/>
      </dsp:nvSpPr>
      <dsp:spPr>
        <a:xfrm>
          <a:off x="2524116" y="4665506"/>
          <a:ext cx="54784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7844" y="45720"/>
              </a:lnTo>
            </a:path>
          </a:pathLst>
        </a:custGeom>
        <a:noFill/>
        <a:ln w="41275" cap="flat" cmpd="sng" algn="ctr">
          <a:solidFill>
            <a:srgbClr val="C1553F"/>
          </a:solidFill>
          <a:prstDash val="solid"/>
          <a:tailEnd type="arrow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2783578" y="4708331"/>
        <a:ext cx="28922" cy="5790"/>
      </dsp:txXfrm>
    </dsp:sp>
    <dsp:sp modelId="{68E63BDC-69BB-4493-93F0-9E8812B98A6E}">
      <dsp:nvSpPr>
        <dsp:cNvPr id="0" name=""/>
        <dsp:cNvSpPr/>
      </dsp:nvSpPr>
      <dsp:spPr>
        <a:xfrm>
          <a:off x="10940" y="4008627"/>
          <a:ext cx="2514976" cy="1405197"/>
        </a:xfrm>
        <a:prstGeom prst="rect">
          <a:avLst/>
        </a:prstGeom>
        <a:solidFill>
          <a:srgbClr val="890101"/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ROSS specialist training</a:t>
          </a:r>
          <a:endParaRPr lang="en-ZA" sz="2400" kern="1200" dirty="0"/>
        </a:p>
      </dsp:txBody>
      <dsp:txXfrm>
        <a:off x="10940" y="4008627"/>
        <a:ext cx="2514976" cy="1405197"/>
      </dsp:txXfrm>
    </dsp:sp>
    <dsp:sp modelId="{CB9EA809-B2DD-4487-B845-49DF7A7F9B5D}">
      <dsp:nvSpPr>
        <dsp:cNvPr id="0" name=""/>
        <dsp:cNvSpPr/>
      </dsp:nvSpPr>
      <dsp:spPr>
        <a:xfrm>
          <a:off x="3104361" y="4008627"/>
          <a:ext cx="2514976" cy="1405197"/>
        </a:xfrm>
        <a:prstGeom prst="rect">
          <a:avLst/>
        </a:prstGeom>
        <a:solidFill>
          <a:srgbClr val="890101"/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400" kern="1200" dirty="0"/>
            <a:t>Deployment to Site</a:t>
          </a:r>
        </a:p>
      </dsp:txBody>
      <dsp:txXfrm>
        <a:off x="3104361" y="4008627"/>
        <a:ext cx="2514976" cy="140519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9BE040-42BC-48A5-903E-E9E33F775DAA}">
      <dsp:nvSpPr>
        <dsp:cNvPr id="0" name=""/>
        <dsp:cNvSpPr/>
      </dsp:nvSpPr>
      <dsp:spPr>
        <a:xfrm rot="5400000">
          <a:off x="328230" y="1754914"/>
          <a:ext cx="981005" cy="1632370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47C566-4BAB-4DC1-87D8-D72458FD84E8}">
      <dsp:nvSpPr>
        <dsp:cNvPr id="0" name=""/>
        <dsp:cNvSpPr/>
      </dsp:nvSpPr>
      <dsp:spPr>
        <a:xfrm>
          <a:off x="164476" y="2242641"/>
          <a:ext cx="1473713" cy="1291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Normal basic wage</a:t>
          </a:r>
          <a:endParaRPr lang="en-ZA" sz="2000" kern="1200" dirty="0"/>
        </a:p>
      </dsp:txBody>
      <dsp:txXfrm>
        <a:off x="164476" y="2242641"/>
        <a:ext cx="1473713" cy="1291796"/>
      </dsp:txXfrm>
    </dsp:sp>
    <dsp:sp modelId="{52789195-8B18-4BE8-BAFF-054B316C8402}">
      <dsp:nvSpPr>
        <dsp:cNvPr id="0" name=""/>
        <dsp:cNvSpPr/>
      </dsp:nvSpPr>
      <dsp:spPr>
        <a:xfrm>
          <a:off x="1360130" y="1634737"/>
          <a:ext cx="278059" cy="278059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F54821-5D98-4962-89DC-029BF6744F13}">
      <dsp:nvSpPr>
        <dsp:cNvPr id="0" name=""/>
        <dsp:cNvSpPr/>
      </dsp:nvSpPr>
      <dsp:spPr>
        <a:xfrm rot="5400000">
          <a:off x="2132343" y="1308485"/>
          <a:ext cx="981005" cy="1632370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8DB5A2-D764-4545-9223-398953693A14}">
      <dsp:nvSpPr>
        <dsp:cNvPr id="0" name=""/>
        <dsp:cNvSpPr/>
      </dsp:nvSpPr>
      <dsp:spPr>
        <a:xfrm>
          <a:off x="1882502" y="1796212"/>
          <a:ext cx="1645887" cy="1291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Supervisory Allowance</a:t>
          </a:r>
          <a:endParaRPr lang="en-ZA" sz="2000" kern="1200" dirty="0"/>
        </a:p>
      </dsp:txBody>
      <dsp:txXfrm>
        <a:off x="1882502" y="1796212"/>
        <a:ext cx="1645887" cy="1291796"/>
      </dsp:txXfrm>
    </dsp:sp>
    <dsp:sp modelId="{C9637F8B-9205-417B-B35A-C52C56EEC423}">
      <dsp:nvSpPr>
        <dsp:cNvPr id="0" name=""/>
        <dsp:cNvSpPr/>
      </dsp:nvSpPr>
      <dsp:spPr>
        <a:xfrm>
          <a:off x="3164243" y="1188308"/>
          <a:ext cx="278059" cy="278059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65FEE1-009F-46EA-A1B3-B21EE63125C1}">
      <dsp:nvSpPr>
        <dsp:cNvPr id="0" name=""/>
        <dsp:cNvSpPr/>
      </dsp:nvSpPr>
      <dsp:spPr>
        <a:xfrm rot="5400000">
          <a:off x="3936456" y="862055"/>
          <a:ext cx="981005" cy="1632370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E340B8-2BCD-40A5-8ADB-1A77E7FD7C3E}">
      <dsp:nvSpPr>
        <dsp:cNvPr id="0" name=""/>
        <dsp:cNvSpPr/>
      </dsp:nvSpPr>
      <dsp:spPr>
        <a:xfrm>
          <a:off x="3772702" y="1349782"/>
          <a:ext cx="1473713" cy="1291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Travel Allowance</a:t>
          </a:r>
          <a:endParaRPr lang="en-ZA" sz="2000" kern="1200" dirty="0"/>
        </a:p>
      </dsp:txBody>
      <dsp:txXfrm>
        <a:off x="3772702" y="1349782"/>
        <a:ext cx="1473713" cy="1291796"/>
      </dsp:txXfrm>
    </dsp:sp>
    <dsp:sp modelId="{1A61170B-4998-473D-9B39-F7D3D0C1B3E6}">
      <dsp:nvSpPr>
        <dsp:cNvPr id="0" name=""/>
        <dsp:cNvSpPr/>
      </dsp:nvSpPr>
      <dsp:spPr>
        <a:xfrm>
          <a:off x="4968356" y="741878"/>
          <a:ext cx="278059" cy="278059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D37D95-93D0-4B22-9AE3-5BFF7D47A633}">
      <dsp:nvSpPr>
        <dsp:cNvPr id="0" name=""/>
        <dsp:cNvSpPr/>
      </dsp:nvSpPr>
      <dsp:spPr>
        <a:xfrm rot="5400000">
          <a:off x="5740569" y="415625"/>
          <a:ext cx="981005" cy="1632370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1213BB-F146-43A2-A180-9596897BDBFF}">
      <dsp:nvSpPr>
        <dsp:cNvPr id="0" name=""/>
        <dsp:cNvSpPr/>
      </dsp:nvSpPr>
      <dsp:spPr>
        <a:xfrm>
          <a:off x="5576815" y="903353"/>
          <a:ext cx="1473713" cy="1291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Cell Phone Allowance</a:t>
          </a:r>
          <a:endParaRPr lang="en-ZA" sz="2000" kern="1200"/>
        </a:p>
      </dsp:txBody>
      <dsp:txXfrm>
        <a:off x="5576815" y="903353"/>
        <a:ext cx="1473713" cy="1291796"/>
      </dsp:txXfrm>
    </dsp:sp>
    <dsp:sp modelId="{9F602D27-469A-4118-BA1D-01E5988DCBDF}">
      <dsp:nvSpPr>
        <dsp:cNvPr id="0" name=""/>
        <dsp:cNvSpPr/>
      </dsp:nvSpPr>
      <dsp:spPr>
        <a:xfrm>
          <a:off x="6772469" y="295449"/>
          <a:ext cx="278059" cy="278059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53FEE2-8208-471F-BF63-65B1404C8B5E}">
      <dsp:nvSpPr>
        <dsp:cNvPr id="0" name=""/>
        <dsp:cNvSpPr/>
      </dsp:nvSpPr>
      <dsp:spPr>
        <a:xfrm rot="5400000">
          <a:off x="7544682" y="-30803"/>
          <a:ext cx="981005" cy="1632370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8BB64A-734D-47EE-85D1-2748DE01FBD7}">
      <dsp:nvSpPr>
        <dsp:cNvPr id="0" name=""/>
        <dsp:cNvSpPr/>
      </dsp:nvSpPr>
      <dsp:spPr>
        <a:xfrm>
          <a:off x="7380928" y="456923"/>
          <a:ext cx="1473713" cy="1291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Laundry Allowance</a:t>
          </a:r>
          <a:endParaRPr lang="en-ZA" sz="2000" kern="1200"/>
        </a:p>
      </dsp:txBody>
      <dsp:txXfrm>
        <a:off x="7380928" y="456923"/>
        <a:ext cx="1473713" cy="129179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07E1E3-B115-4A72-9CE3-E31EFE1A26DC}">
      <dsp:nvSpPr>
        <dsp:cNvPr id="0" name=""/>
        <dsp:cNvSpPr/>
      </dsp:nvSpPr>
      <dsp:spPr>
        <a:xfrm>
          <a:off x="0" y="648072"/>
          <a:ext cx="8114052" cy="432048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4AA7ED-5974-4156-B3C3-A0BC8E06E983}">
      <dsp:nvSpPr>
        <dsp:cNvPr id="0" name=""/>
        <dsp:cNvSpPr/>
      </dsp:nvSpPr>
      <dsp:spPr>
        <a:xfrm>
          <a:off x="0" y="0"/>
          <a:ext cx="7302646" cy="432048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On Top of the Normal basic wage, ROSS also pays their staff through specified allowances</a:t>
          </a:r>
          <a:endParaRPr lang="en-ZA" sz="2400" kern="1200" dirty="0"/>
        </a:p>
      </dsp:txBody>
      <dsp:txXfrm>
        <a:off x="0" y="0"/>
        <a:ext cx="7302646" cy="432048"/>
      </dsp:txXfrm>
    </dsp:sp>
    <dsp:sp modelId="{5A527131-2E00-4D8E-9C3D-8D6A28D98175}">
      <dsp:nvSpPr>
        <dsp:cNvPr id="0" name=""/>
        <dsp:cNvSpPr/>
      </dsp:nvSpPr>
      <dsp:spPr>
        <a:xfrm>
          <a:off x="3597317" y="486054"/>
          <a:ext cx="108012" cy="1080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03009C-F27D-46A8-93D8-070D867307EA}">
      <dsp:nvSpPr>
        <dsp:cNvPr id="0" name=""/>
        <dsp:cNvSpPr/>
      </dsp:nvSpPr>
      <dsp:spPr>
        <a:xfrm>
          <a:off x="0" y="41351"/>
          <a:ext cx="2160291" cy="116820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0800" rIns="142240" bIns="50800" numCol="1" spcCol="1270" anchor="ctr" anchorCtr="0">
          <a:noAutofit/>
        </a:bodyPr>
        <a:lstStyle/>
        <a:p>
          <a:pPr marL="0" lvl="0" indent="0" algn="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Employee of the Month Award</a:t>
          </a:r>
          <a:endParaRPr lang="en-ZA" sz="2000" b="0" i="0" kern="1200" dirty="0"/>
        </a:p>
      </dsp:txBody>
      <dsp:txXfrm>
        <a:off x="0" y="41351"/>
        <a:ext cx="2160291" cy="1168200"/>
      </dsp:txXfrm>
    </dsp:sp>
    <dsp:sp modelId="{5600A48C-B968-43A6-8041-56AE5767A06D}">
      <dsp:nvSpPr>
        <dsp:cNvPr id="0" name=""/>
        <dsp:cNvSpPr/>
      </dsp:nvSpPr>
      <dsp:spPr>
        <a:xfrm>
          <a:off x="2160291" y="41351"/>
          <a:ext cx="432058" cy="1168200"/>
        </a:xfrm>
        <a:prstGeom prst="leftBrace">
          <a:avLst>
            <a:gd name="adj1" fmla="val 35000"/>
            <a:gd name="adj2" fmla="val 50000"/>
          </a:avLst>
        </a:prstGeom>
        <a:noFill/>
        <a:ln w="31750" cap="flat" cmpd="sng" algn="ctr">
          <a:solidFill>
            <a:schemeClr val="tx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66C614-62D6-4142-BC60-D105E41AA883}">
      <dsp:nvSpPr>
        <dsp:cNvPr id="0" name=""/>
        <dsp:cNvSpPr/>
      </dsp:nvSpPr>
      <dsp:spPr>
        <a:xfrm>
          <a:off x="2765173" y="41351"/>
          <a:ext cx="5875992" cy="1168200"/>
        </a:xfrm>
        <a:prstGeom prst="rect">
          <a:avLst/>
        </a:prstGeom>
        <a:solidFill>
          <a:srgbClr val="890101"/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Our Top performer of the Month receive a R500 bonus award and Certificate acknowledging the achievement.</a:t>
          </a:r>
          <a:endParaRPr lang="en-ZA" sz="1800" kern="1200" dirty="0"/>
        </a:p>
      </dsp:txBody>
      <dsp:txXfrm>
        <a:off x="2765173" y="41351"/>
        <a:ext cx="5875992" cy="1168200"/>
      </dsp:txXfrm>
    </dsp:sp>
    <dsp:sp modelId="{4897BB90-40A0-4D8F-B4B2-FA95525751A9}">
      <dsp:nvSpPr>
        <dsp:cNvPr id="0" name=""/>
        <dsp:cNvSpPr/>
      </dsp:nvSpPr>
      <dsp:spPr>
        <a:xfrm>
          <a:off x="0" y="1421951"/>
          <a:ext cx="2160291" cy="116820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0800" rIns="142240" bIns="50800" numCol="1" spcCol="1270" anchor="ctr" anchorCtr="0">
          <a:noAutofit/>
        </a:bodyPr>
        <a:lstStyle/>
        <a:p>
          <a:pPr marL="0" lvl="0" indent="0" algn="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b="0" i="0" kern="1200" dirty="0"/>
            <a:t>Best dressed officer </a:t>
          </a:r>
        </a:p>
      </dsp:txBody>
      <dsp:txXfrm>
        <a:off x="0" y="1421951"/>
        <a:ext cx="2160291" cy="1168200"/>
      </dsp:txXfrm>
    </dsp:sp>
    <dsp:sp modelId="{CA4F2E87-A84F-4654-9B19-6101A126E2C4}">
      <dsp:nvSpPr>
        <dsp:cNvPr id="0" name=""/>
        <dsp:cNvSpPr/>
      </dsp:nvSpPr>
      <dsp:spPr>
        <a:xfrm>
          <a:off x="2160291" y="1421951"/>
          <a:ext cx="432058" cy="1168200"/>
        </a:xfrm>
        <a:prstGeom prst="leftBrace">
          <a:avLst>
            <a:gd name="adj1" fmla="val 35000"/>
            <a:gd name="adj2" fmla="val 50000"/>
          </a:avLst>
        </a:prstGeom>
        <a:noFill/>
        <a:ln w="31750" cap="flat" cmpd="sng" algn="ctr">
          <a:solidFill>
            <a:schemeClr val="tx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A1521C-1BA3-494C-A99E-3B008DA79D6D}">
      <dsp:nvSpPr>
        <dsp:cNvPr id="0" name=""/>
        <dsp:cNvSpPr/>
      </dsp:nvSpPr>
      <dsp:spPr>
        <a:xfrm>
          <a:off x="2765173" y="1421951"/>
          <a:ext cx="5875992" cy="1168200"/>
        </a:xfrm>
        <a:prstGeom prst="rect">
          <a:avLst/>
        </a:prstGeom>
        <a:solidFill>
          <a:srgbClr val="890101"/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800" kern="1200" dirty="0"/>
            <a:t>Awarded to officer for continuously dressing and behaving according to the strict dress code and code of conduct</a:t>
          </a:r>
        </a:p>
      </dsp:txBody>
      <dsp:txXfrm>
        <a:off x="2765173" y="1421951"/>
        <a:ext cx="5875992" cy="1168200"/>
      </dsp:txXfrm>
    </dsp:sp>
    <dsp:sp modelId="{4651D615-88B2-46FC-A66B-FD19E442CBE7}">
      <dsp:nvSpPr>
        <dsp:cNvPr id="0" name=""/>
        <dsp:cNvSpPr/>
      </dsp:nvSpPr>
      <dsp:spPr>
        <a:xfrm>
          <a:off x="0" y="2802552"/>
          <a:ext cx="2160291" cy="116820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0800" rIns="142240" bIns="50800" numCol="1" spcCol="1270" anchor="ctr" anchorCtr="0">
          <a:noAutofit/>
        </a:bodyPr>
        <a:lstStyle/>
        <a:p>
          <a:pPr marL="0" lvl="0" indent="0" algn="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Site of the Month Award</a:t>
          </a:r>
          <a:endParaRPr lang="en-ZA" sz="2000" b="0" i="0" kern="1200" dirty="0"/>
        </a:p>
      </dsp:txBody>
      <dsp:txXfrm>
        <a:off x="0" y="2802552"/>
        <a:ext cx="2160291" cy="1168200"/>
      </dsp:txXfrm>
    </dsp:sp>
    <dsp:sp modelId="{8F7603AA-46F7-4F60-AB9F-4401ADDE83C3}">
      <dsp:nvSpPr>
        <dsp:cNvPr id="0" name=""/>
        <dsp:cNvSpPr/>
      </dsp:nvSpPr>
      <dsp:spPr>
        <a:xfrm>
          <a:off x="2160291" y="2802552"/>
          <a:ext cx="432058" cy="1168200"/>
        </a:xfrm>
        <a:prstGeom prst="leftBrace">
          <a:avLst>
            <a:gd name="adj1" fmla="val 35000"/>
            <a:gd name="adj2" fmla="val 50000"/>
          </a:avLst>
        </a:prstGeom>
        <a:noFill/>
        <a:ln w="31750" cap="flat" cmpd="sng" algn="ctr">
          <a:solidFill>
            <a:schemeClr val="tx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EBE0F1-C5B5-4614-8F59-E3B385217DC9}">
      <dsp:nvSpPr>
        <dsp:cNvPr id="0" name=""/>
        <dsp:cNvSpPr/>
      </dsp:nvSpPr>
      <dsp:spPr>
        <a:xfrm>
          <a:off x="2765173" y="2802552"/>
          <a:ext cx="5875992" cy="1168200"/>
        </a:xfrm>
        <a:prstGeom prst="rect">
          <a:avLst/>
        </a:prstGeom>
        <a:solidFill>
          <a:srgbClr val="890101"/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Our </a:t>
          </a:r>
          <a:r>
            <a:rPr lang="en-US" sz="1800" kern="1200" dirty="0"/>
            <a:t>Top site of the Month receive a floating trophy, and certificates acknowledging the site achievement for the month</a:t>
          </a:r>
          <a:endParaRPr lang="en-ZA" sz="1800" kern="1200" dirty="0"/>
        </a:p>
      </dsp:txBody>
      <dsp:txXfrm>
        <a:off x="2765173" y="2802552"/>
        <a:ext cx="5875992" cy="1168200"/>
      </dsp:txXfrm>
    </dsp:sp>
    <dsp:sp modelId="{61A293FE-A45F-4103-AAAE-F875CF84EBC6}">
      <dsp:nvSpPr>
        <dsp:cNvPr id="0" name=""/>
        <dsp:cNvSpPr/>
      </dsp:nvSpPr>
      <dsp:spPr>
        <a:xfrm>
          <a:off x="0" y="4183152"/>
          <a:ext cx="2160291" cy="116820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0800" rIns="142240" bIns="50800" numCol="1" spcCol="1270" anchor="ctr" anchorCtr="0">
          <a:noAutofit/>
        </a:bodyPr>
        <a:lstStyle/>
        <a:p>
          <a:pPr marL="0" lvl="0" indent="0" algn="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Directors award</a:t>
          </a:r>
          <a:endParaRPr lang="en-ZA" sz="2000" b="0" i="0" kern="1200" dirty="0"/>
        </a:p>
      </dsp:txBody>
      <dsp:txXfrm>
        <a:off x="0" y="4183152"/>
        <a:ext cx="2160291" cy="1168200"/>
      </dsp:txXfrm>
    </dsp:sp>
    <dsp:sp modelId="{7A1B90BF-6C95-4596-9E91-7E56CB9A4066}">
      <dsp:nvSpPr>
        <dsp:cNvPr id="0" name=""/>
        <dsp:cNvSpPr/>
      </dsp:nvSpPr>
      <dsp:spPr>
        <a:xfrm>
          <a:off x="2160291" y="4183152"/>
          <a:ext cx="432058" cy="1168200"/>
        </a:xfrm>
        <a:prstGeom prst="leftBrace">
          <a:avLst>
            <a:gd name="adj1" fmla="val 35000"/>
            <a:gd name="adj2" fmla="val 50000"/>
          </a:avLst>
        </a:prstGeom>
        <a:noFill/>
        <a:ln w="31750" cap="flat" cmpd="sng" algn="ctr">
          <a:solidFill>
            <a:schemeClr val="tx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B1B8B4-DA81-4627-903C-41C9E47BCABB}">
      <dsp:nvSpPr>
        <dsp:cNvPr id="0" name=""/>
        <dsp:cNvSpPr/>
      </dsp:nvSpPr>
      <dsp:spPr>
        <a:xfrm>
          <a:off x="2765173" y="4183152"/>
          <a:ext cx="5875992" cy="1168200"/>
        </a:xfrm>
        <a:prstGeom prst="rect">
          <a:avLst/>
        </a:prstGeom>
        <a:solidFill>
          <a:srgbClr val="890101"/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Awarded by director on ad-hoc basis for exceptional contribution by any officer</a:t>
          </a:r>
          <a:endParaRPr lang="en-ZA" sz="1800" kern="1200" dirty="0"/>
        </a:p>
      </dsp:txBody>
      <dsp:txXfrm>
        <a:off x="2765173" y="4183152"/>
        <a:ext cx="5875992" cy="11682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0B326E-9BF3-4813-BC45-13DA9F0CD3AB}">
      <dsp:nvSpPr>
        <dsp:cNvPr id="0" name=""/>
        <dsp:cNvSpPr/>
      </dsp:nvSpPr>
      <dsp:spPr>
        <a:xfrm>
          <a:off x="-624058" y="0"/>
          <a:ext cx="9344880" cy="5060477"/>
        </a:xfrm>
        <a:prstGeom prst="swooshArrow">
          <a:avLst>
            <a:gd name="adj1" fmla="val 25000"/>
            <a:gd name="adj2" fmla="val 25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D28669-7083-4C6B-AEE4-5E5D76DE2700}">
      <dsp:nvSpPr>
        <dsp:cNvPr id="0" name=""/>
        <dsp:cNvSpPr/>
      </dsp:nvSpPr>
      <dsp:spPr>
        <a:xfrm>
          <a:off x="797531" y="3785068"/>
          <a:ext cx="186225" cy="1862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C8C2408-B955-4FC6-9609-9D76A0B65EF5}">
      <dsp:nvSpPr>
        <dsp:cNvPr id="0" name=""/>
        <dsp:cNvSpPr/>
      </dsp:nvSpPr>
      <dsp:spPr>
        <a:xfrm>
          <a:off x="890644" y="3878181"/>
          <a:ext cx="1060676" cy="1204393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677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800" kern="1200" dirty="0"/>
            <a:t>Officer</a:t>
          </a:r>
        </a:p>
      </dsp:txBody>
      <dsp:txXfrm>
        <a:off x="890644" y="3878181"/>
        <a:ext cx="1060676" cy="1204393"/>
      </dsp:txXfrm>
    </dsp:sp>
    <dsp:sp modelId="{BB5A1694-D4A3-4520-85BB-E1C9272DCC9A}">
      <dsp:nvSpPr>
        <dsp:cNvPr id="0" name=""/>
        <dsp:cNvSpPr/>
      </dsp:nvSpPr>
      <dsp:spPr>
        <a:xfrm>
          <a:off x="1805578" y="2816492"/>
          <a:ext cx="291483" cy="2914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0399EE-8167-4B4F-BAF4-61D6A909EFF4}">
      <dsp:nvSpPr>
        <dsp:cNvPr id="0" name=""/>
        <dsp:cNvSpPr/>
      </dsp:nvSpPr>
      <dsp:spPr>
        <a:xfrm>
          <a:off x="1951320" y="2962234"/>
          <a:ext cx="1344062" cy="212034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451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800" kern="1200" dirty="0"/>
            <a:t>Site Supervisor</a:t>
          </a:r>
        </a:p>
      </dsp:txBody>
      <dsp:txXfrm>
        <a:off x="1951320" y="2962234"/>
        <a:ext cx="1344062" cy="2120340"/>
      </dsp:txXfrm>
    </dsp:sp>
    <dsp:sp modelId="{691E6DC7-92D8-42F3-B466-BCBCAB0BBF93}">
      <dsp:nvSpPr>
        <dsp:cNvPr id="0" name=""/>
        <dsp:cNvSpPr/>
      </dsp:nvSpPr>
      <dsp:spPr>
        <a:xfrm>
          <a:off x="3101060" y="2044264"/>
          <a:ext cx="388644" cy="3886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383FDD9-9FF9-4200-8FCD-C6E2C4AA7E35}">
      <dsp:nvSpPr>
        <dsp:cNvPr id="0" name=""/>
        <dsp:cNvSpPr/>
      </dsp:nvSpPr>
      <dsp:spPr>
        <a:xfrm>
          <a:off x="3295382" y="2238586"/>
          <a:ext cx="1562675" cy="2843988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935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800" kern="1200" dirty="0"/>
            <a:t>Area Supervisor</a:t>
          </a:r>
        </a:p>
      </dsp:txBody>
      <dsp:txXfrm>
        <a:off x="3295382" y="2238586"/>
        <a:ext cx="1562675" cy="2843988"/>
      </dsp:txXfrm>
    </dsp:sp>
    <dsp:sp modelId="{6CB33A6B-9BAF-43CE-A442-2C4D18176351}">
      <dsp:nvSpPr>
        <dsp:cNvPr id="0" name=""/>
        <dsp:cNvSpPr/>
      </dsp:nvSpPr>
      <dsp:spPr>
        <a:xfrm>
          <a:off x="4607058" y="1441055"/>
          <a:ext cx="501999" cy="5019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373D1A4-D357-41B3-8581-620F71C4657D}">
      <dsp:nvSpPr>
        <dsp:cNvPr id="0" name=""/>
        <dsp:cNvSpPr/>
      </dsp:nvSpPr>
      <dsp:spPr>
        <a:xfrm>
          <a:off x="4858058" y="1692054"/>
          <a:ext cx="1619352" cy="3390519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5999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800" kern="1200" dirty="0"/>
            <a:t>Area Manager</a:t>
          </a:r>
        </a:p>
      </dsp:txBody>
      <dsp:txXfrm>
        <a:off x="4858058" y="1692054"/>
        <a:ext cx="1619352" cy="3390519"/>
      </dsp:txXfrm>
    </dsp:sp>
    <dsp:sp modelId="{AAEE3C8A-A1C7-42FE-9C79-5A40A37EBA20}">
      <dsp:nvSpPr>
        <dsp:cNvPr id="0" name=""/>
        <dsp:cNvSpPr/>
      </dsp:nvSpPr>
      <dsp:spPr>
        <a:xfrm>
          <a:off x="6157589" y="1038241"/>
          <a:ext cx="639644" cy="6396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8846918-726C-4849-9927-064213C63A73}">
      <dsp:nvSpPr>
        <dsp:cNvPr id="0" name=""/>
        <dsp:cNvSpPr/>
      </dsp:nvSpPr>
      <dsp:spPr>
        <a:xfrm>
          <a:off x="6477411" y="1358063"/>
          <a:ext cx="1619352" cy="3724511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8934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800" kern="1200" dirty="0"/>
            <a:t>Manager</a:t>
          </a:r>
        </a:p>
      </dsp:txBody>
      <dsp:txXfrm>
        <a:off x="6477411" y="1358063"/>
        <a:ext cx="1619352" cy="372451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1A5BE1-7E9C-4A4D-8EE2-F77B08658439}">
      <dsp:nvSpPr>
        <dsp:cNvPr id="0" name=""/>
        <dsp:cNvSpPr/>
      </dsp:nvSpPr>
      <dsp:spPr>
        <a:xfrm>
          <a:off x="47607" y="0"/>
          <a:ext cx="8892686" cy="239968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0" kern="1200" dirty="0">
              <a:latin typeface="+mn-lt"/>
            </a:rPr>
            <a:t>		</a:t>
          </a:r>
          <a:r>
            <a:rPr lang="en-ZA" sz="1400" b="1" kern="1200" dirty="0">
              <a:latin typeface="+mn-lt"/>
            </a:rPr>
            <a:t>Jan van Dyk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0" kern="1200" dirty="0">
              <a:latin typeface="+mn-lt"/>
            </a:rPr>
            <a:t>		</a:t>
          </a:r>
          <a:r>
            <a:rPr lang="en-ZA" sz="1400" b="0" kern="1200">
              <a:latin typeface="+mn-lt"/>
            </a:rPr>
            <a:t>Managing Director</a:t>
          </a:r>
          <a:endParaRPr lang="en-ZA" sz="1400" b="0" kern="1200" dirty="0">
            <a:latin typeface="+mn-lt"/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0" kern="1200" dirty="0">
              <a:latin typeface="+mn-lt"/>
            </a:rPr>
            <a:t>		Office 	012 343 6869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0" kern="1200" dirty="0">
              <a:latin typeface="+mn-lt"/>
            </a:rPr>
            <a:t>		Cell 	082 445 4104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0" kern="1200" dirty="0">
              <a:latin typeface="+mn-lt"/>
            </a:rPr>
            <a:t>		Email	jan@rosss.co.za</a:t>
          </a:r>
        </a:p>
      </dsp:txBody>
      <dsp:txXfrm>
        <a:off x="2066112" y="0"/>
        <a:ext cx="6874180" cy="2399680"/>
      </dsp:txXfrm>
    </dsp:sp>
    <dsp:sp modelId="{F5143EBE-F08B-41C3-95BB-16F80B768A8D}">
      <dsp:nvSpPr>
        <dsp:cNvPr id="0" name=""/>
        <dsp:cNvSpPr/>
      </dsp:nvSpPr>
      <dsp:spPr>
        <a:xfrm>
          <a:off x="265468" y="192032"/>
          <a:ext cx="2448903" cy="191974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A3247E-BF66-4F2E-8430-071AFCF02092}">
      <dsp:nvSpPr>
        <dsp:cNvPr id="0" name=""/>
        <dsp:cNvSpPr/>
      </dsp:nvSpPr>
      <dsp:spPr>
        <a:xfrm>
          <a:off x="83614" y="2639648"/>
          <a:ext cx="8892686" cy="239968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0" kern="1200" dirty="0">
              <a:latin typeface="+mn-lt"/>
            </a:rPr>
            <a:t>		</a:t>
          </a:r>
          <a:r>
            <a:rPr lang="en-ZA" sz="1400" b="1" kern="1200" dirty="0" err="1"/>
            <a:t>Donsie</a:t>
          </a:r>
          <a:r>
            <a:rPr lang="en-ZA" sz="1400" b="1" kern="1200" dirty="0"/>
            <a:t> </a:t>
          </a:r>
          <a:r>
            <a:rPr lang="en-ZA" sz="1400" b="1" kern="1200" dirty="0" err="1"/>
            <a:t>Khumalo</a:t>
          </a:r>
          <a:endParaRPr lang="en-ZA" sz="1400" b="1" kern="1200" dirty="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0" kern="1200" dirty="0">
              <a:latin typeface="+mn-lt"/>
            </a:rPr>
            <a:t>		</a:t>
          </a:r>
          <a:r>
            <a:rPr lang="en-ZA" sz="1400" b="0" kern="1200" dirty="0"/>
            <a:t>Director Human Resources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0" kern="1200" dirty="0">
              <a:latin typeface="+mn-lt"/>
            </a:rPr>
            <a:t>		Office 	012 343 6869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0" kern="1200" dirty="0">
              <a:latin typeface="+mn-lt"/>
            </a:rPr>
            <a:t>		Cell 	083 292 3644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b="0" kern="1200" dirty="0">
              <a:latin typeface="+mn-lt"/>
            </a:rPr>
            <a:t>		Email	donsie@gpretail.co.za</a:t>
          </a:r>
        </a:p>
      </dsp:txBody>
      <dsp:txXfrm>
        <a:off x="2102119" y="2639648"/>
        <a:ext cx="6874180" cy="2399680"/>
      </dsp:txXfrm>
    </dsp:sp>
    <dsp:sp modelId="{6BB65ADC-801E-4B4F-A375-74BF139140A0}">
      <dsp:nvSpPr>
        <dsp:cNvPr id="0" name=""/>
        <dsp:cNvSpPr/>
      </dsp:nvSpPr>
      <dsp:spPr>
        <a:xfrm>
          <a:off x="265459" y="2914901"/>
          <a:ext cx="2592929" cy="191974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diagrams.loki3.com/BracketList+Icon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2005" cy="495716"/>
          </a:xfrm>
          <a:prstGeom prst="rect">
            <a:avLst/>
          </a:prstGeom>
        </p:spPr>
        <p:txBody>
          <a:bodyPr vert="horz" lIns="88212" tIns="44106" rIns="88212" bIns="44106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463" y="1"/>
            <a:ext cx="2972005" cy="495716"/>
          </a:xfrm>
          <a:prstGeom prst="rect">
            <a:avLst/>
          </a:prstGeom>
        </p:spPr>
        <p:txBody>
          <a:bodyPr vert="horz" lIns="88212" tIns="44106" rIns="88212" bIns="44106" rtlCol="0"/>
          <a:lstStyle>
            <a:lvl1pPr algn="r">
              <a:defRPr sz="1200"/>
            </a:lvl1pPr>
          </a:lstStyle>
          <a:p>
            <a:fld id="{080C74C4-6C51-4A55-A0BE-43CF383F1774}" type="datetimeFigureOut">
              <a:rPr lang="en-ZA" smtClean="0"/>
              <a:t>2021/03/04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7843"/>
            <a:ext cx="2972005" cy="497256"/>
          </a:xfrm>
          <a:prstGeom prst="rect">
            <a:avLst/>
          </a:prstGeom>
        </p:spPr>
        <p:txBody>
          <a:bodyPr vert="horz" lIns="88212" tIns="44106" rIns="88212" bIns="44106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463" y="9427843"/>
            <a:ext cx="2972005" cy="497256"/>
          </a:xfrm>
          <a:prstGeom prst="rect">
            <a:avLst/>
          </a:prstGeom>
        </p:spPr>
        <p:txBody>
          <a:bodyPr vert="horz" lIns="88212" tIns="44106" rIns="88212" bIns="44106" rtlCol="0" anchor="b"/>
          <a:lstStyle>
            <a:lvl1pPr algn="r">
              <a:defRPr sz="1200"/>
            </a:lvl1pPr>
          </a:lstStyle>
          <a:p>
            <a:fld id="{F438E1E9-8DEF-4CC8-9A64-240F9624F74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594166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2971800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60" tIns="46581" rIns="93160" bIns="46581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6" y="1"/>
            <a:ext cx="2971800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60" tIns="46581" rIns="93160" bIns="46581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7738" y="744538"/>
            <a:ext cx="4962525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71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1" y="4715155"/>
            <a:ext cx="548640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60" tIns="46581" rIns="93160" bIns="465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28585"/>
            <a:ext cx="2971800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60" tIns="46581" rIns="93160" bIns="46581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6" y="9428585"/>
            <a:ext cx="2971800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60" tIns="46581" rIns="93160" bIns="46581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0EA3B96A-5C7E-4D42-BBE8-78E44ABA7B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5900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A3B96A-5C7E-4D42-BBE8-78E44ABA7B6A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809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A3B96A-5C7E-4D42-BBE8-78E44ABA7B6A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0020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A3B96A-5C7E-4D42-BBE8-78E44ABA7B6A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9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EBE46-C721-47A1-9DDF-67805542B09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8015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8F1BE-D407-42D3-878A-29B8BA0AB72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780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5E2FD-A085-4F0D-8AC8-96CAAF5518C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0346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EBE46-C721-47A1-9DDF-67805542B097}" type="slidenum">
              <a:rPr lang="en-GB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9809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949E8D-1957-4678-9F20-E05AFA0653C5}" type="slidenum">
              <a:rPr lang="en-GB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0673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0116D6-3AD5-439E-80F6-373B6FE87293}" type="slidenum">
              <a:rPr lang="en-GB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1087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9E725F-2E33-4CA8-9057-E2589007C90C}" type="slidenum">
              <a:rPr lang="en-GB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2042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1FBCF-95C1-47AB-B2F0-405464A4C3EE}" type="slidenum">
              <a:rPr lang="en-GB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59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86BCBF-32BD-4E59-AD3A-DA26DD1AFAF5}" type="slidenum">
              <a:rPr lang="en-GB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6784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858FA-0512-4745-8E8A-986C917AB2C9}" type="slidenum">
              <a:rPr lang="en-GB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8562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657F0-103B-4BB2-913F-BA36ED715379}" type="slidenum">
              <a:rPr lang="en-GB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22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949E8D-1957-4678-9F20-E05AFA0653C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9969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2631A-66EA-47D6-803E-B8A9BEBBE519}" type="slidenum">
              <a:rPr lang="en-GB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0759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8F1BE-D407-42D3-878A-29B8BA0AB723}" type="slidenum">
              <a:rPr lang="en-GB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7392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5E2FD-A085-4F0D-8AC8-96CAAF5518C9}" type="slidenum">
              <a:rPr lang="en-GB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696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0116D6-3AD5-439E-80F6-373B6FE8729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969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9E725F-2E33-4CA8-9057-E2589007C9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879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1FBCF-95C1-47AB-B2F0-405464A4C3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136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86BCBF-32BD-4E59-AD3A-DA26DD1AFAF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427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858FA-0512-4745-8E8A-986C917AB2C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1280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657F0-103B-4BB2-913F-BA36ED7153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4935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2631A-66EA-47D6-803E-B8A9BEBBE51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8659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3972993B-28A5-4162-B1D3-8AC70A4668F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3377634" y="-116679"/>
            <a:ext cx="4250531" cy="6974680"/>
            <a:chOff x="5558333" y="53097"/>
            <a:chExt cx="740853" cy="1215663"/>
          </a:xfrm>
        </p:grpSpPr>
        <p:grpSp>
          <p:nvGrpSpPr>
            <p:cNvPr id="15" name="Group 14"/>
            <p:cNvGrpSpPr/>
            <p:nvPr/>
          </p:nvGrpSpPr>
          <p:grpSpPr>
            <a:xfrm>
              <a:off x="5558333" y="259363"/>
              <a:ext cx="740853" cy="740853"/>
              <a:chOff x="133128" y="180138"/>
              <a:chExt cx="575828" cy="575828"/>
            </a:xfrm>
          </p:grpSpPr>
          <p:sp>
            <p:nvSpPr>
              <p:cNvPr id="18" name="Oval 17"/>
              <p:cNvSpPr/>
              <p:nvPr/>
            </p:nvSpPr>
            <p:spPr>
              <a:xfrm>
                <a:off x="133128" y="180138"/>
                <a:ext cx="575828" cy="575828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196516" y="243526"/>
                <a:ext cx="449052" cy="449052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</p:grpSp>
        <p:cxnSp>
          <p:nvCxnSpPr>
            <p:cNvPr id="17" name="Straight Connector 16"/>
            <p:cNvCxnSpPr/>
            <p:nvPr/>
          </p:nvCxnSpPr>
          <p:spPr>
            <a:xfrm flipV="1">
              <a:off x="5919590" y="53097"/>
              <a:ext cx="0" cy="1215663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3972993B-28A5-4162-B1D3-8AC70A4668F6}" type="slidenum">
              <a:rPr lang="en-GB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9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10" Type="http://schemas.openxmlformats.org/officeDocument/2006/relationships/image" Target="../media/image45.jpeg"/><Relationship Id="rId4" Type="http://schemas.openxmlformats.org/officeDocument/2006/relationships/diagramLayout" Target="../diagrams/layout8.xml"/><Relationship Id="rId9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png"/><Relationship Id="rId3" Type="http://schemas.openxmlformats.org/officeDocument/2006/relationships/image" Target="../media/image11.gif"/><Relationship Id="rId7" Type="http://schemas.openxmlformats.org/officeDocument/2006/relationships/image" Target="../media/image14.gif"/><Relationship Id="rId12" Type="http://schemas.openxmlformats.org/officeDocument/2006/relationships/image" Target="../media/image19.png"/><Relationship Id="rId17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jpeg"/><Relationship Id="rId15" Type="http://schemas.openxmlformats.org/officeDocument/2006/relationships/image" Target="../media/image22.jpeg"/><Relationship Id="rId10" Type="http://schemas.openxmlformats.org/officeDocument/2006/relationships/image" Target="../media/image17.png"/><Relationship Id="rId4" Type="http://schemas.openxmlformats.org/officeDocument/2006/relationships/image" Target="../media/image1.jpeg"/><Relationship Id="rId9" Type="http://schemas.openxmlformats.org/officeDocument/2006/relationships/image" Target="../media/image16.gif"/><Relationship Id="rId1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1" descr="Page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95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Page-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80" b="5040"/>
          <a:stretch/>
        </p:blipFill>
        <p:spPr bwMode="auto">
          <a:xfrm>
            <a:off x="4064436" y="0"/>
            <a:ext cx="5079564" cy="9361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92" y="1156201"/>
            <a:ext cx="2248344" cy="1396678"/>
          </a:xfrm>
          <a:prstGeom prst="round2DiagRect">
            <a:avLst>
              <a:gd name="adj1" fmla="val 16667"/>
              <a:gd name="adj2" fmla="val 0"/>
            </a:avLst>
          </a:prstGeom>
          <a:ln w="254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101" y="1136362"/>
            <a:ext cx="1862399" cy="1396800"/>
          </a:xfrm>
          <a:prstGeom prst="round2DiagRect">
            <a:avLst>
              <a:gd name="adj1" fmla="val 16667"/>
              <a:gd name="adj2" fmla="val 0"/>
            </a:avLst>
          </a:prstGeom>
          <a:ln w="254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Picture 6" descr="DSCN033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75"/>
          <a:stretch/>
        </p:blipFill>
        <p:spPr bwMode="auto">
          <a:xfrm>
            <a:off x="5079578" y="1156079"/>
            <a:ext cx="1504155" cy="1396800"/>
          </a:xfrm>
          <a:prstGeom prst="round2DiagRect">
            <a:avLst>
              <a:gd name="adj1" fmla="val 16667"/>
              <a:gd name="adj2" fmla="val 0"/>
            </a:avLst>
          </a:prstGeom>
          <a:ln w="254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DSCN032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022" y="1156201"/>
            <a:ext cx="1753482" cy="1396800"/>
          </a:xfrm>
          <a:prstGeom prst="round2DiagRect">
            <a:avLst>
              <a:gd name="adj1" fmla="val 16667"/>
              <a:gd name="adj2" fmla="val 0"/>
            </a:avLst>
          </a:prstGeom>
          <a:ln w="254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368774" y="2825552"/>
            <a:ext cx="8496607" cy="4032448"/>
            <a:chOff x="211017" y="2996952"/>
            <a:chExt cx="4055203" cy="4104456"/>
          </a:xfrm>
        </p:grpSpPr>
        <p:sp>
          <p:nvSpPr>
            <p:cNvPr id="5" name="Rectangle 4"/>
            <p:cNvSpPr/>
            <p:nvPr/>
          </p:nvSpPr>
          <p:spPr>
            <a:xfrm>
              <a:off x="211017" y="2996952"/>
              <a:ext cx="4055203" cy="367240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glow rad="63500">
                <a:schemeClr val="accent4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21" name="Content Placeholder 2"/>
            <p:cNvSpPr txBox="1">
              <a:spLocks/>
            </p:cNvSpPr>
            <p:nvPr/>
          </p:nvSpPr>
          <p:spPr bwMode="auto">
            <a:xfrm>
              <a:off x="211017" y="2996952"/>
              <a:ext cx="4055203" cy="41044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9pPr>
            </a:lstStyle>
            <a:p>
              <a:r>
                <a:rPr lang="en-US" sz="2000" dirty="0"/>
                <a:t>Access control</a:t>
              </a:r>
              <a:endParaRPr lang="en-ZA" sz="2000" dirty="0"/>
            </a:p>
            <a:p>
              <a:r>
                <a:rPr lang="en-US" sz="2000" dirty="0"/>
                <a:t>Patrolling</a:t>
              </a:r>
              <a:endParaRPr lang="en-ZA" sz="2000" dirty="0"/>
            </a:p>
            <a:p>
              <a:r>
                <a:rPr lang="en-US" sz="2000" dirty="0"/>
                <a:t>System checkers </a:t>
              </a:r>
              <a:endParaRPr lang="en-ZA" sz="2000" dirty="0"/>
            </a:p>
            <a:p>
              <a:r>
                <a:rPr lang="en-US" sz="2000" dirty="0"/>
                <a:t>Control Room Operators</a:t>
              </a:r>
              <a:endParaRPr lang="en-ZA" sz="2000" dirty="0"/>
            </a:p>
            <a:p>
              <a:r>
                <a:rPr lang="en-US" sz="2000" dirty="0"/>
                <a:t>Front Door Greeters</a:t>
              </a:r>
              <a:endParaRPr lang="en-ZA" sz="2000" dirty="0"/>
            </a:p>
            <a:p>
              <a:r>
                <a:rPr lang="en-US" sz="2000" dirty="0"/>
                <a:t>Video Alarm Monitoring</a:t>
              </a:r>
              <a:endParaRPr lang="en-ZA" sz="2000" dirty="0"/>
            </a:p>
            <a:p>
              <a:r>
                <a:rPr lang="en-US" sz="2000" dirty="0"/>
                <a:t>Point of Sale Supervision</a:t>
              </a:r>
              <a:endParaRPr lang="en-ZA" sz="2000" dirty="0"/>
            </a:p>
            <a:p>
              <a:r>
                <a:rPr lang="en-US" sz="2000" dirty="0"/>
                <a:t>Day to Day Auditors</a:t>
              </a:r>
              <a:endParaRPr lang="en-ZA" sz="2000" dirty="0"/>
            </a:p>
            <a:p>
              <a:r>
                <a:rPr lang="en-US" sz="2000" dirty="0"/>
                <a:t>Undercover Operatives</a:t>
              </a:r>
              <a:endParaRPr lang="en-ZA" sz="2000" dirty="0"/>
            </a:p>
            <a:p>
              <a:pPr marL="0" indent="0" algn="just">
                <a:buNone/>
              </a:pPr>
              <a:endParaRPr lang="en-US" sz="2000" dirty="0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0" y="0"/>
            <a:ext cx="6012160" cy="9361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>
              <a:spcAft>
                <a:spcPts val="0"/>
              </a:spcAft>
            </a:pPr>
            <a:r>
              <a:rPr lang="en-ZA" sz="4000" b="1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SERVICES - Guarding</a:t>
            </a:r>
          </a:p>
        </p:txBody>
      </p:sp>
    </p:spTree>
    <p:extLst>
      <p:ext uri="{BB962C8B-B14F-4D97-AF65-F5344CB8AC3E}">
        <p14:creationId xmlns:p14="http://schemas.microsoft.com/office/powerpoint/2010/main" val="2341439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Page-1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80" b="5040"/>
          <a:stretch/>
        </p:blipFill>
        <p:spPr bwMode="auto">
          <a:xfrm>
            <a:off x="4064436" y="0"/>
            <a:ext cx="5079564" cy="9361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Picture 6" descr="DSCN033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777" y="1089635"/>
            <a:ext cx="1858983" cy="1396800"/>
          </a:xfrm>
          <a:prstGeom prst="round2DiagRect">
            <a:avLst>
              <a:gd name="adj1" fmla="val 16667"/>
              <a:gd name="adj2" fmla="val 0"/>
            </a:avLst>
          </a:prstGeom>
          <a:ln w="254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Content Placeholder 5" descr="Shoe City Randburg 011.jpg"/>
          <p:cNvPicPr>
            <a:picLocks noGrp="1" noChangeAspect="1"/>
          </p:cNvPicPr>
          <p:nvPr>
            <p:ph idx="1"/>
          </p:nvPr>
        </p:nvPicPr>
        <p:blipFill rotWithShape="1">
          <a:blip r:embed="rId5" cstate="print"/>
          <a:srcRect l="22485" r="17486"/>
          <a:stretch/>
        </p:blipFill>
        <p:spPr>
          <a:xfrm rot="16200000">
            <a:off x="7005193" y="831284"/>
            <a:ext cx="1439603" cy="1980221"/>
          </a:xfrm>
          <a:prstGeom prst="round2DiagRect">
            <a:avLst>
              <a:gd name="adj1" fmla="val 16667"/>
              <a:gd name="adj2" fmla="val 0"/>
            </a:avLst>
          </a:prstGeom>
          <a:ln w="254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Content Placeholder 7" descr="Shoe City Randburg 012.jpg"/>
          <p:cNvPicPr>
            <a:picLocks noChangeAspect="1"/>
          </p:cNvPicPr>
          <p:nvPr/>
        </p:nvPicPr>
        <p:blipFill rotWithShape="1">
          <a:blip r:embed="rId6" cstate="print"/>
          <a:srcRect l="25523"/>
          <a:stretch/>
        </p:blipFill>
        <p:spPr>
          <a:xfrm rot="16200000">
            <a:off x="302562" y="1105858"/>
            <a:ext cx="1438732" cy="1396800"/>
          </a:xfrm>
          <a:prstGeom prst="round2DiagRect">
            <a:avLst>
              <a:gd name="adj1" fmla="val 16667"/>
              <a:gd name="adj2" fmla="val 0"/>
            </a:avLst>
          </a:prstGeom>
          <a:ln w="254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Content Placeholder 5" descr="Shoe City Randburg 009.jpg"/>
          <p:cNvPicPr>
            <a:picLocks noGrp="1" noChangeAspect="1"/>
          </p:cNvPicPr>
          <p:nvPr/>
        </p:nvPicPr>
        <p:blipFill rotWithShape="1">
          <a:blip r:embed="rId7" cstate="print"/>
          <a:srcRect l="33806"/>
          <a:stretch/>
        </p:blipFill>
        <p:spPr>
          <a:xfrm rot="16200000">
            <a:off x="4681922" y="879061"/>
            <a:ext cx="1396800" cy="1817947"/>
          </a:xfrm>
          <a:prstGeom prst="round2DiagRect">
            <a:avLst>
              <a:gd name="adj1" fmla="val 16667"/>
              <a:gd name="adj2" fmla="val 0"/>
            </a:avLst>
          </a:prstGeom>
          <a:ln w="254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8" name="Group 7"/>
          <p:cNvGrpSpPr/>
          <p:nvPr/>
        </p:nvGrpSpPr>
        <p:grpSpPr>
          <a:xfrm>
            <a:off x="385927" y="2720495"/>
            <a:ext cx="8170841" cy="3948864"/>
            <a:chOff x="378568" y="2996952"/>
            <a:chExt cx="8170841" cy="3672408"/>
          </a:xfrm>
        </p:grpSpPr>
        <p:sp>
          <p:nvSpPr>
            <p:cNvPr id="5" name="Rectangle 4"/>
            <p:cNvSpPr/>
            <p:nvPr/>
          </p:nvSpPr>
          <p:spPr>
            <a:xfrm>
              <a:off x="378568" y="2996952"/>
              <a:ext cx="8170841" cy="3672408"/>
            </a:xfrm>
            <a:prstGeom prst="rect">
              <a:avLst/>
            </a:prstGeom>
            <a:noFill/>
            <a:ln>
              <a:noFill/>
            </a:ln>
            <a:effectLst>
              <a:glow rad="63500">
                <a:schemeClr val="accent4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378568" y="2996952"/>
              <a:ext cx="8170841" cy="367240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glow rad="63500">
                <a:schemeClr val="accent4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29" name="Content Placeholder 2"/>
            <p:cNvSpPr txBox="1">
              <a:spLocks/>
            </p:cNvSpPr>
            <p:nvPr/>
          </p:nvSpPr>
          <p:spPr bwMode="auto">
            <a:xfrm>
              <a:off x="514402" y="3046711"/>
              <a:ext cx="8010679" cy="34563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ZA" sz="2000" b="1" dirty="0"/>
                <a:t>Special trained </a:t>
              </a:r>
              <a:r>
                <a:rPr lang="en-ZA" sz="2000" dirty="0"/>
                <a:t>managers do all the investigations </a:t>
              </a:r>
            </a:p>
            <a:p>
              <a:pPr>
                <a:lnSpc>
                  <a:spcPct val="150000"/>
                </a:lnSpc>
              </a:pPr>
              <a:r>
                <a:rPr lang="en-ZA" sz="2000" dirty="0"/>
                <a:t>A </a:t>
              </a:r>
              <a:r>
                <a:rPr lang="en-ZA" sz="2000" b="1" dirty="0"/>
                <a:t>full report </a:t>
              </a:r>
              <a:r>
                <a:rPr lang="en-ZA" sz="2000" dirty="0"/>
                <a:t>gets drawn up and submitted to the clients head office.</a:t>
              </a:r>
            </a:p>
            <a:p>
              <a:pPr>
                <a:lnSpc>
                  <a:spcPct val="150000"/>
                </a:lnSpc>
              </a:pPr>
              <a:r>
                <a:rPr lang="en-ZA" sz="2000" dirty="0"/>
                <a:t>Investigations into different areas of activity also utilizing </a:t>
              </a:r>
              <a:r>
                <a:rPr lang="en-ZA" sz="2000" b="1" dirty="0"/>
                <a:t>polygraph testing and agents</a:t>
              </a:r>
            </a:p>
            <a:p>
              <a:pPr>
                <a:lnSpc>
                  <a:spcPct val="150000"/>
                </a:lnSpc>
              </a:pPr>
              <a:r>
                <a:rPr lang="en-ZA" sz="2000" b="1" dirty="0"/>
                <a:t>Covert’ </a:t>
              </a:r>
              <a:r>
                <a:rPr lang="en-ZA" sz="2000" dirty="0"/>
                <a:t>camera and agent operations</a:t>
              </a:r>
            </a:p>
            <a:p>
              <a:pPr>
                <a:lnSpc>
                  <a:spcPct val="150000"/>
                </a:lnSpc>
              </a:pPr>
              <a:r>
                <a:rPr lang="en-ZA" sz="2000" dirty="0"/>
                <a:t>Risk assessment surveys and Stock loss action plans;</a:t>
              </a:r>
            </a:p>
            <a:p>
              <a:pPr>
                <a:lnSpc>
                  <a:spcPct val="150000"/>
                </a:lnSpc>
              </a:pPr>
              <a:endParaRPr lang="en-ZA" sz="2000" dirty="0"/>
            </a:p>
            <a:p>
              <a:pPr algn="just"/>
              <a:endParaRPr lang="en-US" sz="2000" dirty="0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0" y="0"/>
            <a:ext cx="7092280" cy="9361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>
              <a:spcAft>
                <a:spcPts val="0"/>
              </a:spcAft>
            </a:pPr>
            <a:r>
              <a:rPr lang="en-ZA" sz="4000" b="1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SERVICES - Investigations</a:t>
            </a:r>
          </a:p>
        </p:txBody>
      </p:sp>
    </p:spTree>
    <p:extLst>
      <p:ext uri="{BB962C8B-B14F-4D97-AF65-F5344CB8AC3E}">
        <p14:creationId xmlns:p14="http://schemas.microsoft.com/office/powerpoint/2010/main" val="796701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Page-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80" b="5040"/>
          <a:stretch/>
        </p:blipFill>
        <p:spPr bwMode="auto">
          <a:xfrm>
            <a:off x="4064436" y="0"/>
            <a:ext cx="5079564" cy="9361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707480" y="2996952"/>
            <a:ext cx="7565407" cy="3672408"/>
            <a:chOff x="361599" y="2996952"/>
            <a:chExt cx="7565407" cy="3672408"/>
          </a:xfrm>
        </p:grpSpPr>
        <p:sp>
          <p:nvSpPr>
            <p:cNvPr id="5" name="Rectangle 4"/>
            <p:cNvSpPr/>
            <p:nvPr/>
          </p:nvSpPr>
          <p:spPr>
            <a:xfrm>
              <a:off x="361599" y="2996952"/>
              <a:ext cx="7565407" cy="367240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glow rad="63500">
                <a:schemeClr val="accent4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21" name="Content Placeholder 2"/>
            <p:cNvSpPr txBox="1">
              <a:spLocks/>
            </p:cNvSpPr>
            <p:nvPr/>
          </p:nvSpPr>
          <p:spPr bwMode="auto">
            <a:xfrm>
              <a:off x="549895" y="3639290"/>
              <a:ext cx="7208432" cy="2736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9pPr>
            </a:lstStyle>
            <a:p>
              <a:r>
                <a:rPr lang="en-US" sz="2000" dirty="0"/>
                <a:t>Electronic Systems</a:t>
              </a:r>
              <a:endParaRPr lang="en-ZA" sz="2000" dirty="0"/>
            </a:p>
            <a:p>
              <a:pPr lvl="0"/>
              <a:r>
                <a:rPr lang="en-US" sz="2000" dirty="0"/>
                <a:t>Perimeter security options with Alarm systems i.e. Electric Fences (and palisade), various Alarm Keypad- and Passive options;</a:t>
              </a:r>
              <a:endParaRPr lang="en-ZA" sz="2000" dirty="0"/>
            </a:p>
            <a:p>
              <a:pPr lvl="0"/>
              <a:r>
                <a:rPr lang="en-US" sz="2000" dirty="0"/>
                <a:t>CCTV options with monitoring, on-site and remotely;</a:t>
              </a:r>
              <a:endParaRPr lang="en-ZA" sz="2000" dirty="0"/>
            </a:p>
            <a:p>
              <a:pPr marL="0" indent="0" algn="just">
                <a:buNone/>
              </a:pPr>
              <a:endParaRPr lang="en-US" sz="2000" dirty="0"/>
            </a:p>
          </p:txBody>
        </p:sp>
      </p:grpSp>
      <p:pic>
        <p:nvPicPr>
          <p:cNvPr id="2050" name="Picture 2" descr="http://videos.cctvcamerapros.com/images/installs/retail-clothing/8-camera-DVR-viewer-64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4" t="5535" r="20767" b="46616"/>
          <a:stretch/>
        </p:blipFill>
        <p:spPr bwMode="auto">
          <a:xfrm>
            <a:off x="504812" y="1013893"/>
            <a:ext cx="5031358" cy="2370576"/>
          </a:xfrm>
          <a:prstGeom prst="round2DiagRect">
            <a:avLst>
              <a:gd name="adj1" fmla="val 16667"/>
              <a:gd name="adj2" fmla="val 0"/>
            </a:avLst>
          </a:prstGeom>
          <a:ln w="254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txsurveillanceandsecurity.com/images/POS-In-Action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041568"/>
            <a:ext cx="3096344" cy="2342901"/>
          </a:xfrm>
          <a:prstGeom prst="round2DiagRect">
            <a:avLst>
              <a:gd name="adj1" fmla="val 16667"/>
              <a:gd name="adj2" fmla="val 0"/>
            </a:avLst>
          </a:prstGeom>
          <a:ln w="254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0" y="0"/>
            <a:ext cx="7668344" cy="9361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>
              <a:spcAft>
                <a:spcPts val="0"/>
              </a:spcAft>
            </a:pPr>
            <a:r>
              <a:rPr lang="en-ZA" sz="4000" b="1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SERVICES – </a:t>
            </a:r>
            <a:r>
              <a:rPr lang="en-ZA" sz="2800" b="1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Technical Solutions</a:t>
            </a:r>
          </a:p>
        </p:txBody>
      </p:sp>
      <p:pic>
        <p:nvPicPr>
          <p:cNvPr id="12" name="Picture 11" descr="Page-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01" t="70380" b="5040"/>
          <a:stretch/>
        </p:blipFill>
        <p:spPr bwMode="auto">
          <a:xfrm>
            <a:off x="7128284" y="0"/>
            <a:ext cx="2060104" cy="9361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52857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Page-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80" b="5040"/>
          <a:stretch/>
        </p:blipFill>
        <p:spPr bwMode="auto">
          <a:xfrm>
            <a:off x="4064436" y="-11934"/>
            <a:ext cx="5079564" cy="9361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707480" y="1050213"/>
            <a:ext cx="7968976" cy="561914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09264" y="1421283"/>
            <a:ext cx="756540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000" dirty="0"/>
              <a:t>The use of site surveillance is becoming increasingly popular as a method to manage and measure staff activity. Off-site surveillance also greatly reduces the threat of collusion and intimidation.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000" dirty="0"/>
              <a:t>An </a:t>
            </a:r>
            <a:r>
              <a:rPr lang="en-ZA" sz="2000" b="1" dirty="0"/>
              <a:t>integrated solution </a:t>
            </a:r>
            <a:r>
              <a:rPr lang="en-ZA" sz="2000" dirty="0"/>
              <a:t>would typically comprise of various technology products </a:t>
            </a:r>
            <a:r>
              <a:rPr lang="en-ZA" sz="2000" dirty="0" err="1"/>
              <a:t>i.e</a:t>
            </a:r>
            <a:r>
              <a:rPr lang="en-ZA" sz="2000" dirty="0"/>
              <a:t> CCTV, on and off site surveillance, alarm monitoring and access/egress systems. </a:t>
            </a:r>
          </a:p>
          <a:p>
            <a:pPr marL="0" indent="0" algn="just">
              <a:buNone/>
            </a:pPr>
            <a:endParaRPr lang="en-US" sz="20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9708" y="4051785"/>
            <a:ext cx="2143125" cy="2143125"/>
          </a:xfrm>
          <a:prstGeom prst="round2DiagRect">
            <a:avLst>
              <a:gd name="adj1" fmla="val 16667"/>
              <a:gd name="adj2" fmla="val 0"/>
            </a:avLst>
          </a:prstGeom>
          <a:ln w="254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5060" y="4033950"/>
            <a:ext cx="2153816" cy="2153816"/>
          </a:xfrm>
          <a:prstGeom prst="round2DiagRect">
            <a:avLst>
              <a:gd name="adj1" fmla="val 16667"/>
              <a:gd name="adj2" fmla="val 0"/>
            </a:avLst>
          </a:prstGeom>
          <a:ln w="254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1103" y="4026596"/>
            <a:ext cx="2181225" cy="2095500"/>
          </a:xfrm>
          <a:prstGeom prst="round2DiagRect">
            <a:avLst>
              <a:gd name="adj1" fmla="val 16667"/>
              <a:gd name="adj2" fmla="val 0"/>
            </a:avLst>
          </a:prstGeom>
          <a:ln w="254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Rectangle 15"/>
          <p:cNvSpPr/>
          <p:nvPr/>
        </p:nvSpPr>
        <p:spPr>
          <a:xfrm>
            <a:off x="0" y="-11934"/>
            <a:ext cx="4427984" cy="9361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>
              <a:spcAft>
                <a:spcPts val="0"/>
              </a:spcAft>
            </a:pPr>
            <a:r>
              <a:rPr lang="en-ZA" sz="4000" b="1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Technology</a:t>
            </a:r>
          </a:p>
        </p:txBody>
      </p:sp>
    </p:spTree>
    <p:extLst>
      <p:ext uri="{BB962C8B-B14F-4D97-AF65-F5344CB8AC3E}">
        <p14:creationId xmlns:p14="http://schemas.microsoft.com/office/powerpoint/2010/main" val="149043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Page-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80" b="5040"/>
          <a:stretch/>
        </p:blipFill>
        <p:spPr bwMode="auto">
          <a:xfrm>
            <a:off x="4064436" y="0"/>
            <a:ext cx="5079564" cy="9361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707480" y="1050213"/>
            <a:ext cx="7565407" cy="561914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 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3768" y="1628800"/>
            <a:ext cx="3828788" cy="2152716"/>
          </a:xfrm>
          <a:prstGeom prst="round2DiagRect">
            <a:avLst>
              <a:gd name="adj1" fmla="val 16667"/>
              <a:gd name="adj2" fmla="val 0"/>
            </a:avLst>
          </a:prstGeom>
          <a:ln w="254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707480" y="4238645"/>
            <a:ext cx="75654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000" dirty="0"/>
              <a:t> ROSS has teamed up with expert suppliers.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ZA" sz="2000" dirty="0"/>
              <a:t>We have a state of the art control room with the latest technology and products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-11934"/>
            <a:ext cx="4427984" cy="9361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>
              <a:spcAft>
                <a:spcPts val="0"/>
              </a:spcAft>
            </a:pPr>
            <a:r>
              <a:rPr lang="en-ZA" sz="4000" b="1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Monitoring</a:t>
            </a:r>
          </a:p>
        </p:txBody>
      </p:sp>
    </p:spTree>
    <p:extLst>
      <p:ext uri="{BB962C8B-B14F-4D97-AF65-F5344CB8AC3E}">
        <p14:creationId xmlns:p14="http://schemas.microsoft.com/office/powerpoint/2010/main" val="2073356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17" y="1308047"/>
            <a:ext cx="2248344" cy="1396678"/>
          </a:xfrm>
          <a:prstGeom prst="round2DiagRect">
            <a:avLst>
              <a:gd name="adj1" fmla="val 16667"/>
              <a:gd name="adj2" fmla="val 0"/>
            </a:avLst>
          </a:prstGeom>
          <a:ln w="254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807" y="1308047"/>
            <a:ext cx="1862399" cy="1396800"/>
          </a:xfrm>
          <a:prstGeom prst="round2DiagRect">
            <a:avLst>
              <a:gd name="adj1" fmla="val 16667"/>
              <a:gd name="adj2" fmla="val 0"/>
            </a:avLst>
          </a:prstGeom>
          <a:ln w="254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Picture 6" descr="DSCN033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75"/>
          <a:stretch/>
        </p:blipFill>
        <p:spPr bwMode="auto">
          <a:xfrm>
            <a:off x="5042966" y="1308047"/>
            <a:ext cx="1504155" cy="1396800"/>
          </a:xfrm>
          <a:prstGeom prst="round2DiagRect">
            <a:avLst>
              <a:gd name="adj1" fmla="val 16667"/>
              <a:gd name="adj2" fmla="val 0"/>
            </a:avLst>
          </a:prstGeom>
          <a:ln w="254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DSCN032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308047"/>
            <a:ext cx="1753482" cy="1396800"/>
          </a:xfrm>
          <a:prstGeom prst="round2DiagRect">
            <a:avLst>
              <a:gd name="adj1" fmla="val 16667"/>
              <a:gd name="adj2" fmla="val 0"/>
            </a:avLst>
          </a:prstGeom>
          <a:ln w="254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61599" y="2996952"/>
            <a:ext cx="4055203" cy="367240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3" name="Rectangle 32"/>
          <p:cNvSpPr/>
          <p:nvPr/>
        </p:nvSpPr>
        <p:spPr>
          <a:xfrm>
            <a:off x="4727198" y="2996952"/>
            <a:ext cx="4055203" cy="367240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361599" y="2996953"/>
            <a:ext cx="4055203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 sz="2000" dirty="0"/>
              <a:t>Weekly visits, audits and  Risk Assessments. </a:t>
            </a:r>
            <a:endParaRPr lang="en-ZA" sz="2000" dirty="0"/>
          </a:p>
          <a:p>
            <a:pPr lvl="0"/>
            <a:r>
              <a:rPr lang="en-US" sz="2000" dirty="0"/>
              <a:t>Report to management on each visit</a:t>
            </a:r>
            <a:endParaRPr lang="en-ZA" sz="2000" dirty="0"/>
          </a:p>
          <a:p>
            <a:pPr lvl="0"/>
            <a:r>
              <a:rPr lang="en-US" sz="2000" dirty="0"/>
              <a:t>Site-specific Site Audit service performed by ROSS Audit Team Manager providing an in-depth detailed report on all areas of operation, processes, procedures and staff per site;</a:t>
            </a:r>
            <a:endParaRPr lang="en-ZA" sz="2000" dirty="0"/>
          </a:p>
          <a:p>
            <a:pPr marL="0" indent="0" algn="just">
              <a:buNone/>
            </a:pPr>
            <a:endParaRPr lang="en-US" sz="2000" dirty="0"/>
          </a:p>
        </p:txBody>
      </p:sp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4722583" y="2996952"/>
            <a:ext cx="3960440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 sz="2000" dirty="0"/>
              <a:t>Specialist System Checkers on an Integrated Process Management model;</a:t>
            </a:r>
          </a:p>
          <a:p>
            <a:r>
              <a:rPr lang="en-US" sz="2000" dirty="0"/>
              <a:t>Aimed at Warehouses, Distribution center’s, and Retail Stores in the Retail Sector</a:t>
            </a:r>
            <a:endParaRPr lang="en-ZA" sz="2000" dirty="0"/>
          </a:p>
          <a:p>
            <a:pPr lvl="0"/>
            <a:endParaRPr lang="en-ZA" sz="2000" dirty="0"/>
          </a:p>
        </p:txBody>
      </p:sp>
      <p:sp>
        <p:nvSpPr>
          <p:cNvPr id="13" name="Rectangle 12"/>
          <p:cNvSpPr/>
          <p:nvPr/>
        </p:nvSpPr>
        <p:spPr>
          <a:xfrm>
            <a:off x="-1" y="-11934"/>
            <a:ext cx="8172401" cy="9361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>
              <a:spcAft>
                <a:spcPts val="0"/>
              </a:spcAft>
            </a:pPr>
            <a:r>
              <a:rPr lang="en-ZA" sz="4000" b="1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SERVICES – </a:t>
            </a:r>
            <a:r>
              <a:rPr lang="en-ZA" sz="2400" b="1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Stock and Site Auditing</a:t>
            </a:r>
          </a:p>
        </p:txBody>
      </p:sp>
      <p:pic>
        <p:nvPicPr>
          <p:cNvPr id="14" name="Picture 13" descr="Page-1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91" t="70380" b="5040"/>
          <a:stretch/>
        </p:blipFill>
        <p:spPr bwMode="auto">
          <a:xfrm>
            <a:off x="7089099" y="0"/>
            <a:ext cx="2054901" cy="9361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9413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Page-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80" b="5040"/>
          <a:stretch/>
        </p:blipFill>
        <p:spPr bwMode="auto">
          <a:xfrm>
            <a:off x="4064436" y="0"/>
            <a:ext cx="5079564" cy="9361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80459472"/>
              </p:ext>
            </p:extLst>
          </p:nvPr>
        </p:nvGraphicFramePr>
        <p:xfrm>
          <a:off x="323527" y="1052736"/>
          <a:ext cx="8723699" cy="5455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-11934"/>
            <a:ext cx="6804248" cy="9361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>
              <a:spcAft>
                <a:spcPts val="0"/>
              </a:spcAft>
            </a:pPr>
            <a:r>
              <a:rPr lang="en-ZA" sz="4000" b="1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Staff - Recruitment</a:t>
            </a:r>
          </a:p>
        </p:txBody>
      </p:sp>
    </p:spTree>
    <p:extLst>
      <p:ext uri="{BB962C8B-B14F-4D97-AF65-F5344CB8AC3E}">
        <p14:creationId xmlns:p14="http://schemas.microsoft.com/office/powerpoint/2010/main" val="27852532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Page-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80" b="5040"/>
          <a:stretch/>
        </p:blipFill>
        <p:spPr bwMode="auto">
          <a:xfrm>
            <a:off x="4064436" y="0"/>
            <a:ext cx="5079564" cy="9361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152705" y="936104"/>
            <a:ext cx="7011583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000" dirty="0"/>
              <a:t>Fully </a:t>
            </a:r>
            <a:r>
              <a:rPr lang="en-US" sz="2000" b="1" dirty="0"/>
              <a:t>equipped </a:t>
            </a:r>
            <a:r>
              <a:rPr lang="en-US" sz="2000" dirty="0"/>
              <a:t>classrooms in Pretoria(2), Cape Town(1), Durban(1) and Mpumalanga(1)</a:t>
            </a:r>
            <a:endParaRPr lang="en-ZA" sz="2000" dirty="0"/>
          </a:p>
          <a:p>
            <a:r>
              <a:rPr lang="en-US" sz="2000" b="1" dirty="0"/>
              <a:t>Registered </a:t>
            </a:r>
            <a:r>
              <a:rPr lang="en-US" sz="2000" dirty="0"/>
              <a:t>and accredited with PSIRA, </a:t>
            </a:r>
          </a:p>
          <a:p>
            <a:r>
              <a:rPr lang="en-US" sz="2000" dirty="0"/>
              <a:t>Qualified to train Grade E-A </a:t>
            </a:r>
            <a:r>
              <a:rPr lang="en-US" sz="2000" b="1" dirty="0"/>
              <a:t>and  Retail</a:t>
            </a:r>
          </a:p>
          <a:p>
            <a:r>
              <a:rPr lang="en-US" sz="2000" dirty="0"/>
              <a:t>Practical </a:t>
            </a:r>
            <a:r>
              <a:rPr lang="en-US" sz="2000" b="1" dirty="0"/>
              <a:t>site training </a:t>
            </a:r>
            <a:r>
              <a:rPr lang="en-US" sz="2000" dirty="0"/>
              <a:t>after completion of theoretical training</a:t>
            </a:r>
            <a:endParaRPr lang="en-ZA" sz="2000" dirty="0"/>
          </a:p>
          <a:p>
            <a:r>
              <a:rPr lang="en-ZA" sz="2000" b="1" dirty="0"/>
              <a:t>Customised training </a:t>
            </a:r>
            <a:r>
              <a:rPr lang="en-ZA" sz="2000" dirty="0"/>
              <a:t>- We look at customer requirements before a course gets drawn up or the officers get trained.</a:t>
            </a:r>
          </a:p>
          <a:p>
            <a:r>
              <a:rPr lang="en-US" sz="2000" dirty="0"/>
              <a:t>Site specific training, done on site by our Area Manager &amp; Training Manager at random</a:t>
            </a:r>
            <a:endParaRPr lang="en-ZA" sz="2000" dirty="0"/>
          </a:p>
          <a:p>
            <a:endParaRPr lang="en-ZA" sz="1600" dirty="0"/>
          </a:p>
          <a:p>
            <a:endParaRPr lang="en-ZA" sz="1600" dirty="0"/>
          </a:p>
        </p:txBody>
      </p:sp>
      <p:pic>
        <p:nvPicPr>
          <p:cNvPr id="12290" name="Picture 2" descr="Logo - Private Security Industry Regulatory Authorit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439972"/>
            <a:ext cx="2295525" cy="139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092" y="4725144"/>
            <a:ext cx="2555776" cy="1916832"/>
          </a:xfrm>
          <a:prstGeom prst="round2DiagRect">
            <a:avLst>
              <a:gd name="adj1" fmla="val 16667"/>
              <a:gd name="adj2" fmla="val 0"/>
            </a:avLst>
          </a:prstGeom>
          <a:ln w="254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259" y="4725144"/>
            <a:ext cx="2587325" cy="1940494"/>
          </a:xfrm>
          <a:prstGeom prst="round2DiagRect">
            <a:avLst>
              <a:gd name="adj1" fmla="val 16667"/>
              <a:gd name="adj2" fmla="val 0"/>
            </a:avLst>
          </a:prstGeom>
          <a:ln w="254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image001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9" t="10846" r="5781" b="19447"/>
          <a:stretch/>
        </p:blipFill>
        <p:spPr bwMode="auto">
          <a:xfrm>
            <a:off x="156133" y="4725144"/>
            <a:ext cx="3067619" cy="1942825"/>
          </a:xfrm>
          <a:prstGeom prst="round2DiagRect">
            <a:avLst>
              <a:gd name="adj1" fmla="val 16667"/>
              <a:gd name="adj2" fmla="val 0"/>
            </a:avLst>
          </a:prstGeom>
          <a:ln w="254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0" y="-11934"/>
            <a:ext cx="6804248" cy="9361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>
              <a:spcAft>
                <a:spcPts val="0"/>
              </a:spcAft>
            </a:pPr>
            <a:r>
              <a:rPr lang="en-ZA" sz="4000" b="1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Staff - Training</a:t>
            </a:r>
          </a:p>
        </p:txBody>
      </p:sp>
    </p:spTree>
    <p:extLst>
      <p:ext uri="{BB962C8B-B14F-4D97-AF65-F5344CB8AC3E}">
        <p14:creationId xmlns:p14="http://schemas.microsoft.com/office/powerpoint/2010/main" val="38828829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Page-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80" b="5040"/>
          <a:stretch/>
        </p:blipFill>
        <p:spPr bwMode="auto">
          <a:xfrm>
            <a:off x="4064436" y="0"/>
            <a:ext cx="5079564" cy="9361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800212709"/>
              </p:ext>
            </p:extLst>
          </p:nvPr>
        </p:nvGraphicFramePr>
        <p:xfrm>
          <a:off x="35496" y="2852935"/>
          <a:ext cx="8857190" cy="38293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701473933"/>
              </p:ext>
            </p:extLst>
          </p:nvPr>
        </p:nvGraphicFramePr>
        <p:xfrm>
          <a:off x="418388" y="1988840"/>
          <a:ext cx="8114052" cy="1080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-11934"/>
            <a:ext cx="6804248" cy="9361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>
              <a:spcAft>
                <a:spcPts val="0"/>
              </a:spcAft>
            </a:pPr>
            <a:r>
              <a:rPr lang="en-ZA" sz="4000" b="1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Staff - Remuneration</a:t>
            </a:r>
          </a:p>
        </p:txBody>
      </p:sp>
    </p:spTree>
    <p:extLst>
      <p:ext uri="{BB962C8B-B14F-4D97-AF65-F5344CB8AC3E}">
        <p14:creationId xmlns:p14="http://schemas.microsoft.com/office/powerpoint/2010/main" val="20907739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Page-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80" b="5040"/>
          <a:stretch/>
        </p:blipFill>
        <p:spPr bwMode="auto">
          <a:xfrm>
            <a:off x="4064436" y="0"/>
            <a:ext cx="5079564" cy="9361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152680528"/>
              </p:ext>
            </p:extLst>
          </p:nvPr>
        </p:nvGraphicFramePr>
        <p:xfrm>
          <a:off x="251520" y="1196752"/>
          <a:ext cx="8641166" cy="5392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-11934"/>
            <a:ext cx="6804248" cy="9361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>
              <a:spcAft>
                <a:spcPts val="0"/>
              </a:spcAft>
            </a:pPr>
            <a:r>
              <a:rPr lang="en-ZA" sz="4000" b="1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Staff – </a:t>
            </a:r>
            <a:r>
              <a:rPr lang="en-ZA" sz="3600" b="1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Awards/Motivations</a:t>
            </a:r>
          </a:p>
        </p:txBody>
      </p:sp>
    </p:spTree>
    <p:extLst>
      <p:ext uri="{BB962C8B-B14F-4D97-AF65-F5344CB8AC3E}">
        <p14:creationId xmlns:p14="http://schemas.microsoft.com/office/powerpoint/2010/main" val="4011722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Page-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80" b="5040"/>
          <a:stretch/>
        </p:blipFill>
        <p:spPr bwMode="auto">
          <a:xfrm>
            <a:off x="4064436" y="-16612"/>
            <a:ext cx="5079564" cy="9361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719572" y="1610998"/>
            <a:ext cx="7704856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/>
            <a:r>
              <a:rPr lang="en-US" sz="2000" dirty="0"/>
              <a:t>Retail Operations Security Services (</a:t>
            </a:r>
            <a:r>
              <a:rPr lang="en-US" sz="2000" b="1" dirty="0"/>
              <a:t>ROSS</a:t>
            </a:r>
            <a:r>
              <a:rPr lang="en-US" sz="2000" dirty="0"/>
              <a:t>)  was established in 2001 to provide a professional and tailor-made security solution to various Industries.</a:t>
            </a:r>
          </a:p>
          <a:p>
            <a:pPr algn="just"/>
            <a:r>
              <a:rPr lang="en-ZA" sz="2000" dirty="0"/>
              <a:t>Shareholding is representative of South Africa’s demographics.  </a:t>
            </a:r>
            <a:r>
              <a:rPr lang="en-ZA" sz="2000" b="1" dirty="0"/>
              <a:t>Level 4 BBBEE contributor</a:t>
            </a:r>
            <a:r>
              <a:rPr lang="en-ZA" sz="2000" dirty="0"/>
              <a:t>.</a:t>
            </a:r>
            <a:endParaRPr lang="en-US" sz="2000" dirty="0"/>
          </a:p>
          <a:p>
            <a:pPr marL="0" indent="0" algn="just">
              <a:buNone/>
            </a:pP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359532" y="4409728"/>
            <a:ext cx="8424936" cy="2160240"/>
          </a:xfrm>
          <a:prstGeom prst="rect">
            <a:avLst/>
          </a:prstGeom>
          <a:solidFill>
            <a:srgbClr val="800000"/>
          </a:solidFill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22" name="Picture 2" descr="http://t2.gstatic.com/images?q=tbn:ANd9GcR-fZ79uACW4YkIKVxSX8G5_-j4JcSdEoupuwhE1hgxqKhi-V5M&amp;t=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7730" y="4581128"/>
            <a:ext cx="1728192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3595473" y="5570076"/>
            <a:ext cx="374012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ZA" sz="2800" b="1" dirty="0">
                <a:solidFill>
                  <a:schemeClr val="bg1"/>
                </a:solidFill>
              </a:rPr>
              <a:t>Deliver to our clients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263695" y="4716433"/>
            <a:ext cx="640368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n-Z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OUR  ONGOING COMMITMENT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-16612"/>
            <a:ext cx="4427984" cy="9361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>
              <a:spcAft>
                <a:spcPts val="0"/>
              </a:spcAft>
            </a:pPr>
            <a:r>
              <a:rPr lang="en-ZA" sz="4000" b="1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Background</a:t>
            </a:r>
          </a:p>
        </p:txBody>
      </p:sp>
    </p:spTree>
    <p:extLst>
      <p:ext uri="{BB962C8B-B14F-4D97-AF65-F5344CB8AC3E}">
        <p14:creationId xmlns:p14="http://schemas.microsoft.com/office/powerpoint/2010/main" val="8189975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Page-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80" b="5040"/>
          <a:stretch/>
        </p:blipFill>
        <p:spPr bwMode="auto">
          <a:xfrm>
            <a:off x="4064436" y="0"/>
            <a:ext cx="5079564" cy="9361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092920847"/>
              </p:ext>
            </p:extLst>
          </p:nvPr>
        </p:nvGraphicFramePr>
        <p:xfrm>
          <a:off x="358685" y="764704"/>
          <a:ext cx="8096764" cy="5104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106972" y="1258049"/>
            <a:ext cx="7272496" cy="926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rgbClr val="890101"/>
                </a:solidFill>
              </a:rPr>
              <a:t>R.O.S.S works to </a:t>
            </a:r>
            <a:r>
              <a:rPr lang="en-US" sz="2400" b="1" dirty="0">
                <a:solidFill>
                  <a:srgbClr val="890101"/>
                </a:solidFill>
              </a:rPr>
              <a:t>IDENTIFY</a:t>
            </a:r>
            <a:r>
              <a:rPr lang="en-US" sz="2400" dirty="0">
                <a:solidFill>
                  <a:srgbClr val="890101"/>
                </a:solidFill>
              </a:rPr>
              <a:t> potential 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890101"/>
                </a:solidFill>
              </a:rPr>
              <a:t>and </a:t>
            </a:r>
            <a:r>
              <a:rPr lang="en-US" sz="2400" b="1" dirty="0">
                <a:solidFill>
                  <a:srgbClr val="890101"/>
                </a:solidFill>
              </a:rPr>
              <a:t>GROW</a:t>
            </a:r>
            <a:r>
              <a:rPr lang="en-US" sz="2400" dirty="0">
                <a:solidFill>
                  <a:srgbClr val="890101"/>
                </a:solidFill>
              </a:rPr>
              <a:t> people</a:t>
            </a:r>
          </a:p>
          <a:p>
            <a:pPr marL="0" indent="0" algn="ctr">
              <a:buNone/>
            </a:pPr>
            <a:endParaRPr lang="en-US" sz="2400" dirty="0">
              <a:solidFill>
                <a:srgbClr val="890101"/>
              </a:solidFill>
            </a:endParaRPr>
          </a:p>
          <a:p>
            <a:pPr marL="0" indent="0" algn="ctr">
              <a:buNone/>
            </a:pPr>
            <a:endParaRPr lang="en-US" sz="2400" dirty="0">
              <a:solidFill>
                <a:srgbClr val="890101"/>
              </a:solidFill>
            </a:endParaRPr>
          </a:p>
          <a:p>
            <a:pPr marL="0" indent="0" algn="ctr">
              <a:buNone/>
            </a:pPr>
            <a:endParaRPr lang="en-US" sz="2400" dirty="0">
              <a:solidFill>
                <a:srgbClr val="890101"/>
              </a:solidFill>
            </a:endParaRPr>
          </a:p>
          <a:p>
            <a:pPr marL="0" indent="0" algn="ctr">
              <a:buNone/>
            </a:pPr>
            <a:endParaRPr lang="en-US" sz="2400" dirty="0">
              <a:solidFill>
                <a:srgbClr val="890101"/>
              </a:solidFill>
            </a:endParaRPr>
          </a:p>
          <a:p>
            <a:pPr marL="0" indent="0" algn="ctr">
              <a:buNone/>
            </a:pPr>
            <a:endParaRPr lang="en-US" sz="2400" dirty="0">
              <a:solidFill>
                <a:srgbClr val="890101"/>
              </a:solidFill>
            </a:endParaRPr>
          </a:p>
          <a:p>
            <a:pPr marL="0" indent="0" algn="ctr">
              <a:buNone/>
            </a:pPr>
            <a:endParaRPr lang="en-US" sz="2400" dirty="0">
              <a:solidFill>
                <a:srgbClr val="890101"/>
              </a:solidFill>
            </a:endParaRPr>
          </a:p>
          <a:p>
            <a:pPr marL="0" indent="0" algn="ctr">
              <a:buNone/>
            </a:pPr>
            <a:endParaRPr lang="en-US" sz="2400" dirty="0">
              <a:solidFill>
                <a:srgbClr val="890101"/>
              </a:solidFill>
            </a:endParaRPr>
          </a:p>
          <a:p>
            <a:pPr marL="0" indent="0" algn="ctr">
              <a:buNone/>
            </a:pPr>
            <a:endParaRPr lang="en-US" sz="2400" dirty="0">
              <a:solidFill>
                <a:srgbClr val="89010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9" r="15058"/>
          <a:stretch/>
        </p:blipFill>
        <p:spPr>
          <a:xfrm rot="5400000">
            <a:off x="5874578" y="3782608"/>
            <a:ext cx="2971710" cy="2840562"/>
          </a:xfrm>
          <a:prstGeom prst="round2DiagRect">
            <a:avLst>
              <a:gd name="adj1" fmla="val 16667"/>
              <a:gd name="adj2" fmla="val 0"/>
            </a:avLst>
          </a:prstGeom>
          <a:ln w="254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0" t="11201" r="24743"/>
          <a:stretch/>
        </p:blipFill>
        <p:spPr>
          <a:xfrm>
            <a:off x="1187624" y="5121749"/>
            <a:ext cx="1474034" cy="1536533"/>
          </a:xfrm>
          <a:prstGeom prst="round2DiagRect">
            <a:avLst>
              <a:gd name="adj1" fmla="val 16667"/>
              <a:gd name="adj2" fmla="val 0"/>
            </a:avLst>
          </a:prstGeom>
          <a:ln w="254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25"/>
          <a:stretch/>
        </p:blipFill>
        <p:spPr>
          <a:xfrm>
            <a:off x="3231899" y="4352397"/>
            <a:ext cx="2177380" cy="2336347"/>
          </a:xfrm>
          <a:prstGeom prst="round2DiagRect">
            <a:avLst>
              <a:gd name="adj1" fmla="val 16667"/>
              <a:gd name="adj2" fmla="val 0"/>
            </a:avLst>
          </a:prstGeom>
          <a:ln w="254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Rectangle 10"/>
          <p:cNvSpPr/>
          <p:nvPr/>
        </p:nvSpPr>
        <p:spPr>
          <a:xfrm>
            <a:off x="0" y="-11934"/>
            <a:ext cx="6804248" cy="9361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>
              <a:spcAft>
                <a:spcPts val="0"/>
              </a:spcAft>
            </a:pPr>
            <a:r>
              <a:rPr lang="en-ZA" sz="4000" b="1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Staff - Development</a:t>
            </a:r>
          </a:p>
        </p:txBody>
      </p:sp>
    </p:spTree>
    <p:extLst>
      <p:ext uri="{BB962C8B-B14F-4D97-AF65-F5344CB8AC3E}">
        <p14:creationId xmlns:p14="http://schemas.microsoft.com/office/powerpoint/2010/main" val="16764945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494802" y="1576146"/>
            <a:ext cx="4860540" cy="4179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000" dirty="0"/>
              <a:t>A structured schedule ensuring at least </a:t>
            </a:r>
          </a:p>
          <a:p>
            <a:r>
              <a:rPr lang="en-US" sz="2000" dirty="0"/>
              <a:t>One </a:t>
            </a:r>
            <a:r>
              <a:rPr lang="en-US" sz="2000" b="1" dirty="0"/>
              <a:t>Area Manager </a:t>
            </a:r>
            <a:r>
              <a:rPr lang="en-US" sz="2000" dirty="0"/>
              <a:t>visit per site per week.</a:t>
            </a:r>
          </a:p>
          <a:p>
            <a:r>
              <a:rPr lang="en-US" sz="2000" b="1" dirty="0"/>
              <a:t>Operation manager </a:t>
            </a:r>
            <a:r>
              <a:rPr lang="en-US" sz="2000" dirty="0"/>
              <a:t>review Scorings and visits any site where problems are identified</a:t>
            </a:r>
          </a:p>
          <a:p>
            <a:r>
              <a:rPr lang="en-US" sz="2000" b="1" dirty="0"/>
              <a:t>Operation Executive </a:t>
            </a:r>
            <a:r>
              <a:rPr lang="en-US" sz="2000" dirty="0"/>
              <a:t>visits to areas, and ensures that all problems are addressed</a:t>
            </a:r>
          </a:p>
          <a:p>
            <a:endParaRPr lang="en-ZA" sz="2000" dirty="0"/>
          </a:p>
        </p:txBody>
      </p:sp>
      <p:pic>
        <p:nvPicPr>
          <p:cNvPr id="14346" name="Picture 10" descr="http://www.silktide.com/images/dr_2d18dbce7df29bb18e44ca154295e97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368152"/>
            <a:ext cx="3161958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2419" y="868260"/>
            <a:ext cx="7204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4000" dirty="0"/>
              <a:t>Quality Controls – </a:t>
            </a:r>
            <a:r>
              <a:rPr lang="en-ZA" sz="3200" dirty="0"/>
              <a:t>Site Visitation</a:t>
            </a:r>
            <a:endParaRPr lang="en-ZA" sz="4000" dirty="0"/>
          </a:p>
        </p:txBody>
      </p:sp>
      <p:sp>
        <p:nvSpPr>
          <p:cNvPr id="7" name="Rectangle 6"/>
          <p:cNvSpPr/>
          <p:nvPr/>
        </p:nvSpPr>
        <p:spPr>
          <a:xfrm>
            <a:off x="0" y="-11934"/>
            <a:ext cx="7524328" cy="9361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>
              <a:spcAft>
                <a:spcPts val="0"/>
              </a:spcAft>
            </a:pPr>
            <a:r>
              <a:rPr lang="en-ZA" sz="4000" b="1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Quality Controls – </a:t>
            </a:r>
            <a:r>
              <a:rPr lang="en-ZA" sz="2400" b="1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Site Visitation</a:t>
            </a:r>
            <a:endParaRPr lang="en-ZA" sz="4000" b="1" dirty="0">
              <a:solidFill>
                <a:prstClr val="white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8" name="Picture 7" descr="Page-1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8" t="70380" b="5040"/>
          <a:stretch/>
        </p:blipFill>
        <p:spPr bwMode="auto">
          <a:xfrm>
            <a:off x="7141745" y="-11934"/>
            <a:ext cx="2051720" cy="9361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686431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Page-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80" b="5040"/>
          <a:stretch/>
        </p:blipFill>
        <p:spPr bwMode="auto">
          <a:xfrm>
            <a:off x="4064436" y="0"/>
            <a:ext cx="5079564" cy="9361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440" name="Picture 8" descr="http://www.psdgraphics.com/wp-content/uploads/2010/02/business-graph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7" r="19014"/>
          <a:stretch/>
        </p:blipFill>
        <p:spPr bwMode="auto">
          <a:xfrm flipH="1">
            <a:off x="17748" y="2334439"/>
            <a:ext cx="4248472" cy="452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ontent Placeholder 2"/>
          <p:cNvSpPr txBox="1">
            <a:spLocks/>
          </p:cNvSpPr>
          <p:nvPr/>
        </p:nvSpPr>
        <p:spPr bwMode="auto">
          <a:xfrm>
            <a:off x="2658933" y="1340768"/>
            <a:ext cx="6059403" cy="3133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000" dirty="0"/>
              <a:t>Structured risk model report ensuring that all risk areas are </a:t>
            </a:r>
          </a:p>
          <a:p>
            <a:pPr lvl="1"/>
            <a:r>
              <a:rPr lang="en-US" sz="2000" dirty="0"/>
              <a:t>Identified</a:t>
            </a:r>
          </a:p>
          <a:p>
            <a:pPr lvl="1"/>
            <a:r>
              <a:rPr lang="en-US" sz="2000" dirty="0"/>
              <a:t>Evaluated</a:t>
            </a:r>
          </a:p>
          <a:p>
            <a:pPr lvl="1"/>
            <a:r>
              <a:rPr lang="en-US" sz="2000" dirty="0"/>
              <a:t>Findings communicated to Store Management for prioritization </a:t>
            </a:r>
            <a:br>
              <a:rPr lang="en-US" sz="2000" dirty="0"/>
            </a:br>
            <a:r>
              <a:rPr lang="en-US" sz="2000" dirty="0"/>
              <a:t>and action.</a:t>
            </a:r>
            <a:endParaRPr lang="en-ZA" sz="2000" dirty="0"/>
          </a:p>
          <a:p>
            <a:endParaRPr lang="en-ZA" sz="2400" dirty="0"/>
          </a:p>
        </p:txBody>
      </p:sp>
      <p:sp>
        <p:nvSpPr>
          <p:cNvPr id="20" name="Content Placeholder 2"/>
          <p:cNvSpPr txBox="1">
            <a:spLocks/>
          </p:cNvSpPr>
          <p:nvPr/>
        </p:nvSpPr>
        <p:spPr bwMode="auto">
          <a:xfrm>
            <a:off x="35496" y="6219030"/>
            <a:ext cx="9011731" cy="62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ZA" sz="2000" b="1" dirty="0">
                <a:solidFill>
                  <a:srgbClr val="890101"/>
                </a:solidFill>
              </a:rPr>
              <a:t>Front Door / Receiving / Floor / Podiums / Stock Room / High Risk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-11934"/>
            <a:ext cx="6804248" cy="9361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>
              <a:spcAft>
                <a:spcPts val="0"/>
              </a:spcAft>
            </a:pPr>
            <a:r>
              <a:rPr lang="en-ZA" sz="4000" b="1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Quality Controls – </a:t>
            </a:r>
            <a:r>
              <a:rPr lang="en-ZA" sz="3200" b="1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Reports</a:t>
            </a:r>
          </a:p>
        </p:txBody>
      </p:sp>
    </p:spTree>
    <p:extLst>
      <p:ext uri="{BB962C8B-B14F-4D97-AF65-F5344CB8AC3E}">
        <p14:creationId xmlns:p14="http://schemas.microsoft.com/office/powerpoint/2010/main" val="22161884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"/>
          <p:cNvSpPr txBox="1">
            <a:spLocks/>
          </p:cNvSpPr>
          <p:nvPr/>
        </p:nvSpPr>
        <p:spPr bwMode="auto">
          <a:xfrm>
            <a:off x="1331639" y="1615511"/>
            <a:ext cx="7386697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lvl="0" indent="0" algn="r">
              <a:lnSpc>
                <a:spcPct val="150000"/>
              </a:lnSpc>
              <a:buNone/>
            </a:pPr>
            <a:r>
              <a:rPr lang="en-US" sz="2000" b="1" dirty="0"/>
              <a:t>Company Registration PSIRA </a:t>
            </a:r>
            <a:endParaRPr lang="en-ZA" sz="2000" dirty="0"/>
          </a:p>
          <a:p>
            <a:pPr marL="0" lvl="0" indent="0" algn="r">
              <a:lnSpc>
                <a:spcPct val="150000"/>
              </a:lnSpc>
              <a:buNone/>
            </a:pPr>
            <a:r>
              <a:rPr lang="en-US" sz="2000" b="1" dirty="0"/>
              <a:t>Company Training Accreditation </a:t>
            </a:r>
          </a:p>
          <a:p>
            <a:pPr marL="0" lvl="0" indent="0" algn="r">
              <a:lnSpc>
                <a:spcPct val="150000"/>
              </a:lnSpc>
              <a:buNone/>
            </a:pPr>
            <a:r>
              <a:rPr lang="en-ZA" sz="2000" b="1" dirty="0"/>
              <a:t> South African Qualifications Authority (SAQA) </a:t>
            </a:r>
          </a:p>
          <a:p>
            <a:pPr marL="0" lvl="0" indent="0" algn="r">
              <a:lnSpc>
                <a:spcPct val="150000"/>
              </a:lnSpc>
              <a:buNone/>
            </a:pPr>
            <a:r>
              <a:rPr lang="en-US" sz="2000" b="1" dirty="0"/>
              <a:t>BEE Accreditation - Level 4 </a:t>
            </a:r>
            <a:endParaRPr lang="en-ZA" sz="2000" dirty="0"/>
          </a:p>
          <a:p>
            <a:endParaRPr lang="en-ZA" sz="2400" dirty="0"/>
          </a:p>
        </p:txBody>
      </p:sp>
      <p:pic>
        <p:nvPicPr>
          <p:cNvPr id="19458" name="Picture 2" descr="http://www.babyboomercaretaker.com/images/How-To-Obtain-A-Death-Certificat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5" r="9617"/>
          <a:stretch/>
        </p:blipFill>
        <p:spPr bwMode="auto">
          <a:xfrm>
            <a:off x="323528" y="3126931"/>
            <a:ext cx="2520280" cy="346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-11934"/>
            <a:ext cx="7380312" cy="9361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>
              <a:spcAft>
                <a:spcPts val="0"/>
              </a:spcAft>
            </a:pPr>
            <a:r>
              <a:rPr lang="en-ZA" sz="4000" b="1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CERTIFICATES / </a:t>
            </a:r>
            <a:r>
              <a:rPr lang="en-ZA" sz="2800" b="1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Accreditation</a:t>
            </a:r>
          </a:p>
        </p:txBody>
      </p:sp>
      <p:pic>
        <p:nvPicPr>
          <p:cNvPr id="8" name="Picture 7" descr="Page-1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91" t="70380" b="5040"/>
          <a:stretch/>
        </p:blipFill>
        <p:spPr bwMode="auto">
          <a:xfrm>
            <a:off x="7056092" y="-11934"/>
            <a:ext cx="2123728" cy="9361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372613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Page-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80" b="5040"/>
          <a:stretch/>
        </p:blipFill>
        <p:spPr bwMode="auto">
          <a:xfrm>
            <a:off x="4064436" y="0"/>
            <a:ext cx="5079564" cy="9361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18" name="Diagram 17"/>
          <p:cNvGraphicFramePr/>
          <p:nvPr>
            <p:extLst>
              <p:ext uri="{D42A27DB-BD31-4B8C-83A1-F6EECF244321}">
                <p14:modId xmlns:p14="http://schemas.microsoft.com/office/powerpoint/2010/main" val="3289956339"/>
              </p:ext>
            </p:extLst>
          </p:nvPr>
        </p:nvGraphicFramePr>
        <p:xfrm>
          <a:off x="130076" y="1234184"/>
          <a:ext cx="8892686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-11934"/>
            <a:ext cx="6804248" cy="9361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>
              <a:spcAft>
                <a:spcPts val="0"/>
              </a:spcAft>
            </a:pPr>
            <a:r>
              <a:rPr lang="en-ZA" sz="4000" b="1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Contact Details</a:t>
            </a:r>
            <a:endParaRPr lang="en-ZA" sz="3200" b="1" dirty="0">
              <a:solidFill>
                <a:prstClr val="white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288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Page-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80" b="5040"/>
          <a:stretch/>
        </p:blipFill>
        <p:spPr bwMode="auto">
          <a:xfrm>
            <a:off x="4064436" y="0"/>
            <a:ext cx="5079564" cy="9361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719572" y="1484784"/>
            <a:ext cx="7704856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en-ZA" sz="2400" dirty="0"/>
          </a:p>
        </p:txBody>
      </p:sp>
      <p:grpSp>
        <p:nvGrpSpPr>
          <p:cNvPr id="26" name="Group 25"/>
          <p:cNvGrpSpPr/>
          <p:nvPr/>
        </p:nvGrpSpPr>
        <p:grpSpPr>
          <a:xfrm>
            <a:off x="3962353" y="1484784"/>
            <a:ext cx="1219293" cy="1215663"/>
            <a:chOff x="5327231" y="53097"/>
            <a:chExt cx="1219293" cy="1215663"/>
          </a:xfrm>
        </p:grpSpPr>
        <p:grpSp>
          <p:nvGrpSpPr>
            <p:cNvPr id="27" name="Group 26"/>
            <p:cNvGrpSpPr/>
            <p:nvPr/>
          </p:nvGrpSpPr>
          <p:grpSpPr>
            <a:xfrm>
              <a:off x="5465537" y="166567"/>
              <a:ext cx="926446" cy="926446"/>
              <a:chOff x="61002" y="108012"/>
              <a:chExt cx="720080" cy="720080"/>
            </a:xfrm>
          </p:grpSpPr>
          <p:sp>
            <p:nvSpPr>
              <p:cNvPr id="30" name="Oval 29"/>
              <p:cNvSpPr/>
              <p:nvPr/>
            </p:nvSpPr>
            <p:spPr>
              <a:xfrm>
                <a:off x="61002" y="108012"/>
                <a:ext cx="720080" cy="720080"/>
              </a:xfrm>
              <a:prstGeom prst="ellipse">
                <a:avLst/>
              </a:pr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133128" y="180138"/>
                <a:ext cx="575828" cy="575828"/>
              </a:xfrm>
              <a:prstGeom prst="ellipse">
                <a:avLst/>
              </a:pr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196516" y="243526"/>
                <a:ext cx="449052" cy="449052"/>
              </a:xfrm>
              <a:prstGeom prst="ellipse">
                <a:avLst/>
              </a:pr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5327231" y="628622"/>
              <a:ext cx="121929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V="1">
              <a:off x="5919590" y="53097"/>
              <a:ext cx="0" cy="121566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25103190"/>
              </p:ext>
            </p:extLst>
          </p:nvPr>
        </p:nvGraphicFramePr>
        <p:xfrm>
          <a:off x="1033095" y="1340768"/>
          <a:ext cx="7077810" cy="512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166219475"/>
              </p:ext>
            </p:extLst>
          </p:nvPr>
        </p:nvGraphicFramePr>
        <p:xfrm>
          <a:off x="2688562" y="1598254"/>
          <a:ext cx="3766877" cy="4924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6" name="Rectangle 15"/>
          <p:cNvSpPr/>
          <p:nvPr/>
        </p:nvSpPr>
        <p:spPr>
          <a:xfrm>
            <a:off x="0" y="-1855"/>
            <a:ext cx="4427984" cy="9361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>
              <a:spcAft>
                <a:spcPts val="0"/>
              </a:spcAft>
            </a:pPr>
            <a:r>
              <a:rPr lang="en-ZA" sz="4000" b="1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Our Mission</a:t>
            </a:r>
          </a:p>
        </p:txBody>
      </p:sp>
    </p:spTree>
    <p:extLst>
      <p:ext uri="{BB962C8B-B14F-4D97-AF65-F5344CB8AC3E}">
        <p14:creationId xmlns:p14="http://schemas.microsoft.com/office/powerpoint/2010/main" val="4098470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Page-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80" b="5040"/>
          <a:stretch/>
        </p:blipFill>
        <p:spPr bwMode="auto">
          <a:xfrm>
            <a:off x="4064436" y="0"/>
            <a:ext cx="5079564" cy="9361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4173948" y="2324263"/>
            <a:ext cx="4860540" cy="4170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000" b="1" dirty="0"/>
              <a:t>Partnering with our clients</a:t>
            </a:r>
          </a:p>
          <a:p>
            <a:r>
              <a:rPr lang="en-US" sz="2000" dirty="0"/>
              <a:t>Be</a:t>
            </a:r>
            <a:r>
              <a:rPr lang="en-US" sz="2000" b="1" dirty="0"/>
              <a:t> proactive</a:t>
            </a:r>
            <a:r>
              <a:rPr lang="en-US" sz="2000" dirty="0"/>
              <a:t> rather than reactive.  </a:t>
            </a:r>
            <a:endParaRPr lang="en-ZA" sz="2000" dirty="0"/>
          </a:p>
          <a:p>
            <a:r>
              <a:rPr lang="en-US" sz="2000" dirty="0"/>
              <a:t>Upholding </a:t>
            </a:r>
            <a:r>
              <a:rPr lang="en-US" sz="2000" b="1" dirty="0"/>
              <a:t>your company image </a:t>
            </a:r>
          </a:p>
          <a:p>
            <a:r>
              <a:rPr lang="en-US" sz="2000" dirty="0"/>
              <a:t>Providing your staff and customers with </a:t>
            </a:r>
            <a:r>
              <a:rPr lang="en-US" sz="2000" b="1" dirty="0"/>
              <a:t>peace of mind.  </a:t>
            </a:r>
            <a:endParaRPr lang="en-ZA" sz="2000" b="1" dirty="0"/>
          </a:p>
          <a:p>
            <a:r>
              <a:rPr lang="en-US" sz="2000" dirty="0"/>
              <a:t>Providing cost-effective solutions.</a:t>
            </a:r>
            <a:endParaRPr lang="en-ZA" sz="2000" dirty="0"/>
          </a:p>
          <a:p>
            <a:pPr marL="0" indent="0" algn="just">
              <a:buNone/>
            </a:pPr>
            <a:endParaRPr lang="en-US" sz="2400" dirty="0"/>
          </a:p>
        </p:txBody>
      </p:sp>
      <p:pic>
        <p:nvPicPr>
          <p:cNvPr id="2052" name="Picture 4" descr="http://www.praxmatrix.com/i/puzzle_larg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51" t="5582" r="10932" b="6916"/>
          <a:stretch/>
        </p:blipFill>
        <p:spPr bwMode="auto">
          <a:xfrm>
            <a:off x="255519" y="1484784"/>
            <a:ext cx="3808917" cy="328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-1855"/>
            <a:ext cx="4427984" cy="9361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>
              <a:spcAft>
                <a:spcPts val="0"/>
              </a:spcAft>
            </a:pPr>
            <a:r>
              <a:rPr lang="en-ZA" sz="4000" b="1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Our Principles</a:t>
            </a:r>
          </a:p>
        </p:txBody>
      </p:sp>
    </p:spTree>
    <p:extLst>
      <p:ext uri="{BB962C8B-B14F-4D97-AF65-F5344CB8AC3E}">
        <p14:creationId xmlns:p14="http://schemas.microsoft.com/office/powerpoint/2010/main" val="1311618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Page-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80" b="5040"/>
          <a:stretch/>
        </p:blipFill>
        <p:spPr bwMode="auto">
          <a:xfrm>
            <a:off x="4064436" y="0"/>
            <a:ext cx="5079564" cy="9361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22" name="Diagram 21"/>
          <p:cNvGraphicFramePr/>
          <p:nvPr>
            <p:extLst>
              <p:ext uri="{D42A27DB-BD31-4B8C-83A1-F6EECF244321}">
                <p14:modId xmlns:p14="http://schemas.microsoft.com/office/powerpoint/2010/main" val="1636355551"/>
              </p:ext>
            </p:extLst>
          </p:nvPr>
        </p:nvGraphicFramePr>
        <p:xfrm>
          <a:off x="539552" y="1268760"/>
          <a:ext cx="8260336" cy="52391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-1855"/>
            <a:ext cx="4427984" cy="9361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>
              <a:spcAft>
                <a:spcPts val="0"/>
              </a:spcAft>
            </a:pPr>
            <a:r>
              <a:rPr lang="en-ZA" sz="4000" b="1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Our Values</a:t>
            </a:r>
          </a:p>
        </p:txBody>
      </p:sp>
    </p:spTree>
    <p:extLst>
      <p:ext uri="{BB962C8B-B14F-4D97-AF65-F5344CB8AC3E}">
        <p14:creationId xmlns:p14="http://schemas.microsoft.com/office/powerpoint/2010/main" val="3401398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Page-1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80" b="5040"/>
          <a:stretch/>
        </p:blipFill>
        <p:spPr bwMode="auto">
          <a:xfrm>
            <a:off x="4064436" y="0"/>
            <a:ext cx="5079564" cy="9361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251520" y="1524755"/>
            <a:ext cx="4344603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ZA" sz="2000" dirty="0"/>
              <a:t>Our focus is on </a:t>
            </a:r>
            <a:r>
              <a:rPr lang="en-ZA" sz="2000" b="1" dirty="0">
                <a:solidFill>
                  <a:srgbClr val="800000"/>
                </a:solidFill>
              </a:rPr>
              <a:t>customer service rather than the traditional military style guards</a:t>
            </a:r>
            <a:r>
              <a:rPr lang="en-ZA" sz="2000" b="1" dirty="0"/>
              <a:t>.</a:t>
            </a:r>
            <a:r>
              <a:rPr lang="en-ZA" sz="2000" dirty="0"/>
              <a:t>  </a:t>
            </a:r>
          </a:p>
          <a:p>
            <a:pPr marL="0" indent="0">
              <a:buNone/>
            </a:pPr>
            <a:endParaRPr lang="en-ZA" sz="2000" dirty="0"/>
          </a:p>
          <a:p>
            <a:r>
              <a:rPr lang="en-ZA" sz="2000" dirty="0"/>
              <a:t>Our risk </a:t>
            </a:r>
            <a:r>
              <a:rPr lang="en-ZA" sz="2000" b="1" dirty="0">
                <a:solidFill>
                  <a:srgbClr val="800000"/>
                </a:solidFill>
              </a:rPr>
              <a:t>officers compliment our customers </a:t>
            </a:r>
            <a:r>
              <a:rPr lang="en-ZA" sz="2000" dirty="0"/>
              <a:t>image and are perceived by visitors as part of the company staff. </a:t>
            </a:r>
          </a:p>
          <a:p>
            <a:endParaRPr lang="en-ZA" sz="2400" dirty="0"/>
          </a:p>
          <a:p>
            <a:pPr algn="just"/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853" y="1741236"/>
            <a:ext cx="3916968" cy="2937726"/>
          </a:xfrm>
          <a:prstGeom prst="round2DiagRect">
            <a:avLst>
              <a:gd name="adj1" fmla="val 16667"/>
              <a:gd name="adj2" fmla="val 0"/>
            </a:avLst>
          </a:prstGeom>
          <a:ln w="254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281162" y="4777986"/>
            <a:ext cx="8629922" cy="1051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ZA" sz="2000" dirty="0"/>
              <a:t>We at ROSS made it our objective  to provide a very </a:t>
            </a:r>
            <a:r>
              <a:rPr lang="en-ZA" sz="2000" b="1" dirty="0">
                <a:solidFill>
                  <a:srgbClr val="890101"/>
                </a:solidFill>
              </a:rPr>
              <a:t>unique service </a:t>
            </a:r>
            <a:r>
              <a:rPr lang="en-ZA" sz="2000" dirty="0"/>
              <a:t>for industries in South Africa.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-1855"/>
            <a:ext cx="4427984" cy="9361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>
              <a:spcAft>
                <a:spcPts val="0"/>
              </a:spcAft>
            </a:pPr>
            <a:r>
              <a:rPr lang="en-ZA" sz="4000" b="1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Our Focus</a:t>
            </a:r>
          </a:p>
        </p:txBody>
      </p:sp>
    </p:spTree>
    <p:extLst>
      <p:ext uri="{BB962C8B-B14F-4D97-AF65-F5344CB8AC3E}">
        <p14:creationId xmlns:p14="http://schemas.microsoft.com/office/powerpoint/2010/main" val="2441537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Page-1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80" b="5040"/>
          <a:stretch/>
        </p:blipFill>
        <p:spPr bwMode="auto">
          <a:xfrm>
            <a:off x="4064436" y="0"/>
            <a:ext cx="5079564" cy="9361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0" y="0"/>
            <a:ext cx="4427984" cy="9361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>
              <a:spcAft>
                <a:spcPts val="0"/>
              </a:spcAft>
            </a:pPr>
            <a:r>
              <a:rPr lang="en-ZA" sz="4000" b="1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Organogram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A563FE-E385-4F3C-AAF5-956C01F916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1116743"/>
            <a:ext cx="8496944" cy="5408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541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http://farm2.static.flickr.com/1422/1306321515_ce9d961c8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5" t="32502"/>
          <a:stretch/>
        </p:blipFill>
        <p:spPr bwMode="auto">
          <a:xfrm rot="615793">
            <a:off x="2309663" y="4809412"/>
            <a:ext cx="2532214" cy="1892788"/>
          </a:xfrm>
          <a:prstGeom prst="round2DiagRect">
            <a:avLst>
              <a:gd name="adj1" fmla="val 16667"/>
              <a:gd name="adj2" fmla="val 0"/>
            </a:avLst>
          </a:prstGeom>
          <a:ln w="508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Page-1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80" b="5040"/>
          <a:stretch/>
        </p:blipFill>
        <p:spPr bwMode="auto">
          <a:xfrm>
            <a:off x="4064436" y="0"/>
            <a:ext cx="5079564" cy="9361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tangle 2"/>
          <p:cNvSpPr/>
          <p:nvPr/>
        </p:nvSpPr>
        <p:spPr>
          <a:xfrm rot="21052606">
            <a:off x="327653" y="1134121"/>
            <a:ext cx="44638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 dirty="0">
                <a:latin typeface="+mn-lt"/>
              </a:rPr>
              <a:t>Gauteng North</a:t>
            </a:r>
          </a:p>
          <a:p>
            <a:pPr lvl="0"/>
            <a:r>
              <a:rPr lang="en-US" sz="2000" b="1" dirty="0">
                <a:latin typeface="+mn-lt"/>
              </a:rPr>
              <a:t>Gauteng East</a:t>
            </a:r>
            <a:endParaRPr lang="en-ZA" sz="2000" b="1" dirty="0">
              <a:latin typeface="+mn-lt"/>
            </a:endParaRPr>
          </a:p>
          <a:p>
            <a:pPr lvl="0"/>
            <a:r>
              <a:rPr lang="en-US" sz="2000" b="1" dirty="0">
                <a:latin typeface="+mn-lt"/>
              </a:rPr>
              <a:t>Gauteng South</a:t>
            </a:r>
            <a:endParaRPr lang="en-ZA" sz="2000" b="1" dirty="0">
              <a:latin typeface="+mn-lt"/>
            </a:endParaRPr>
          </a:p>
          <a:p>
            <a:pPr lvl="0"/>
            <a:r>
              <a:rPr lang="en-US" sz="2000" b="1" dirty="0">
                <a:latin typeface="+mn-lt"/>
              </a:rPr>
              <a:t>Gauteng West</a:t>
            </a:r>
            <a:endParaRPr lang="en-ZA" sz="2000" b="1" dirty="0">
              <a:latin typeface="+mn-lt"/>
            </a:endParaRPr>
          </a:p>
          <a:p>
            <a:pPr lvl="0"/>
            <a:r>
              <a:rPr lang="en-US" sz="2000" b="1" dirty="0">
                <a:latin typeface="+mn-lt"/>
              </a:rPr>
              <a:t>Mpumalanga</a:t>
            </a:r>
          </a:p>
          <a:p>
            <a:pPr lvl="0"/>
            <a:r>
              <a:rPr lang="en-US" sz="2000" b="1" dirty="0" err="1">
                <a:latin typeface="+mn-lt"/>
              </a:rPr>
              <a:t>Freestate</a:t>
            </a:r>
            <a:endParaRPr lang="en-ZA" sz="2000" b="1" dirty="0">
              <a:latin typeface="+mn-lt"/>
            </a:endParaRPr>
          </a:p>
          <a:p>
            <a:pPr lvl="0"/>
            <a:r>
              <a:rPr lang="en-US" sz="2000" b="1" dirty="0">
                <a:latin typeface="+mn-lt"/>
              </a:rPr>
              <a:t>Limpopo Province</a:t>
            </a:r>
          </a:p>
          <a:p>
            <a:pPr lvl="0"/>
            <a:r>
              <a:rPr lang="en-US" sz="2000" b="1" dirty="0">
                <a:latin typeface="+mn-lt"/>
              </a:rPr>
              <a:t>North-West Province</a:t>
            </a:r>
          </a:p>
          <a:p>
            <a:pPr lvl="0"/>
            <a:r>
              <a:rPr lang="en-US" sz="2000" b="1" dirty="0">
                <a:latin typeface="+mn-lt"/>
              </a:rPr>
              <a:t>Western Cape</a:t>
            </a:r>
          </a:p>
          <a:p>
            <a:pPr lvl="0"/>
            <a:r>
              <a:rPr lang="en-US" sz="2000" b="1" dirty="0">
                <a:latin typeface="+mn-lt"/>
              </a:rPr>
              <a:t>Eastern Cape</a:t>
            </a:r>
          </a:p>
          <a:p>
            <a:pPr lvl="0"/>
            <a:r>
              <a:rPr lang="en-US" sz="2000" b="1" dirty="0">
                <a:latin typeface="+mn-lt"/>
              </a:rPr>
              <a:t>Kwazulu-Natal</a:t>
            </a:r>
          </a:p>
          <a:p>
            <a:pPr lvl="0"/>
            <a:r>
              <a:rPr lang="en-US" sz="2000" b="1" dirty="0">
                <a:latin typeface="+mn-lt"/>
              </a:rPr>
              <a:t>KZN Midlands </a:t>
            </a:r>
            <a:endParaRPr lang="en-ZA" sz="2000" dirty="0">
              <a:latin typeface="+mn-lt"/>
            </a:endParaRPr>
          </a:p>
        </p:txBody>
      </p:sp>
      <p:pic>
        <p:nvPicPr>
          <p:cNvPr id="33" name="Picture 2" descr="http://www.capetowndailyphoto.com/uploaded_images/IMG_3063-79715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561" y="1093013"/>
            <a:ext cx="3922011" cy="2614675"/>
          </a:xfrm>
          <a:prstGeom prst="round2DiagRect">
            <a:avLst>
              <a:gd name="adj1" fmla="val 16667"/>
              <a:gd name="adj2" fmla="val 0"/>
            </a:avLst>
          </a:prstGeom>
          <a:ln w="508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http://cache.virtualtourist.com/977406-photo_Copyright_20012002_LBA_Consortium-Johannesbur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854" y="3453159"/>
            <a:ext cx="2438992" cy="2797009"/>
          </a:xfrm>
          <a:prstGeom prst="round2DiagRect">
            <a:avLst>
              <a:gd name="adj1" fmla="val 16667"/>
              <a:gd name="adj2" fmla="val 0"/>
            </a:avLst>
          </a:prstGeom>
          <a:ln w="508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i34.tinypic.com/d9w1i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6" t="14126"/>
          <a:stretch/>
        </p:blipFill>
        <p:spPr bwMode="auto">
          <a:xfrm rot="20873724">
            <a:off x="3883620" y="3457013"/>
            <a:ext cx="3349426" cy="2406215"/>
          </a:xfrm>
          <a:prstGeom prst="round2DiagRect">
            <a:avLst>
              <a:gd name="adj1" fmla="val 16667"/>
              <a:gd name="adj2" fmla="val 0"/>
            </a:avLst>
          </a:prstGeom>
          <a:ln w="508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://farm3.static.flickr.com/2106/2417714241_32b58de74a_b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92"/>
          <a:stretch/>
        </p:blipFill>
        <p:spPr bwMode="auto">
          <a:xfrm rot="824710">
            <a:off x="2858483" y="1321917"/>
            <a:ext cx="2815474" cy="1496115"/>
          </a:xfrm>
          <a:prstGeom prst="round2DiagRect">
            <a:avLst>
              <a:gd name="adj1" fmla="val 16667"/>
              <a:gd name="adj2" fmla="val 0"/>
            </a:avLst>
          </a:prstGeom>
          <a:ln w="508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54275" y="-9210"/>
            <a:ext cx="6850451" cy="9361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>
              <a:spcAft>
                <a:spcPts val="0"/>
              </a:spcAft>
            </a:pPr>
            <a:r>
              <a:rPr lang="en-ZA" sz="3400" b="1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Geographical Areas Serviced</a:t>
            </a:r>
          </a:p>
        </p:txBody>
      </p:sp>
    </p:spTree>
    <p:extLst>
      <p:ext uri="{BB962C8B-B14F-4D97-AF65-F5344CB8AC3E}">
        <p14:creationId xmlns:p14="http://schemas.microsoft.com/office/powerpoint/2010/main" val="1573343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Straight Connector 51"/>
          <p:cNvCxnSpPr/>
          <p:nvPr/>
        </p:nvCxnSpPr>
        <p:spPr>
          <a:xfrm flipV="1">
            <a:off x="9897616" y="5642338"/>
            <a:ext cx="0" cy="66031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176" name="Picture 8" descr="http://www.gmkfreelogos.com/logos/T/img/Truworths_Man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41" b="23166"/>
          <a:stretch/>
        </p:blipFill>
        <p:spPr bwMode="auto">
          <a:xfrm>
            <a:off x="439468" y="1192580"/>
            <a:ext cx="1213855" cy="720730"/>
          </a:xfrm>
          <a:prstGeom prst="rect">
            <a:avLst/>
          </a:prstGeom>
          <a:ln w="28575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57" name="Picture 56" descr="Page-1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80" b="5040"/>
          <a:stretch/>
        </p:blipFill>
        <p:spPr bwMode="auto">
          <a:xfrm>
            <a:off x="4064436" y="0"/>
            <a:ext cx="5079564" cy="9361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9" name="Picture 28" descr="Name:  Woolworths.jpg&#10;Views: 3431&#10;Size:  124.7 KB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075" y="2778683"/>
            <a:ext cx="939873" cy="1024432"/>
          </a:xfrm>
          <a:prstGeom prst="rect">
            <a:avLst/>
          </a:prstGeom>
          <a:ln w="28575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3" t="31294" r="10364" b="30396"/>
          <a:stretch/>
        </p:blipFill>
        <p:spPr>
          <a:xfrm>
            <a:off x="7241439" y="1702867"/>
            <a:ext cx="1729375" cy="471648"/>
          </a:xfrm>
          <a:prstGeom prst="rect">
            <a:avLst/>
          </a:prstGeom>
          <a:ln w="28575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045" y="4565575"/>
            <a:ext cx="2087752" cy="486896"/>
          </a:xfrm>
          <a:prstGeom prst="rect">
            <a:avLst/>
          </a:prstGeom>
          <a:ln w="28575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386" y="1795178"/>
            <a:ext cx="1180661" cy="884858"/>
          </a:xfrm>
          <a:prstGeom prst="rect">
            <a:avLst/>
          </a:prstGeom>
          <a:ln w="28575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752" y="4446909"/>
            <a:ext cx="1729374" cy="598076"/>
          </a:xfrm>
          <a:prstGeom prst="rect">
            <a:avLst/>
          </a:prstGeom>
          <a:ln w="28575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51314" y="5448870"/>
            <a:ext cx="1651213" cy="629525"/>
          </a:xfrm>
          <a:prstGeom prst="rect">
            <a:avLst/>
          </a:prstGeom>
          <a:ln w="28575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2372" y="3469699"/>
            <a:ext cx="1991812" cy="401128"/>
          </a:xfrm>
          <a:prstGeom prst="rect">
            <a:avLst/>
          </a:prstGeom>
          <a:ln w="28575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07089" y="3153210"/>
            <a:ext cx="1861371" cy="1038072"/>
          </a:xfrm>
          <a:prstGeom prst="rect">
            <a:avLst/>
          </a:prstGeom>
          <a:ln w="28575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Rounded Rectangle 17"/>
          <p:cNvSpPr/>
          <p:nvPr/>
        </p:nvSpPr>
        <p:spPr>
          <a:xfrm>
            <a:off x="552372" y="2165775"/>
            <a:ext cx="2049652" cy="819342"/>
          </a:xfrm>
          <a:prstGeom prst="roundRect">
            <a:avLst/>
          </a:prstGeom>
          <a:ln w="28575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2000" b="1" dirty="0" err="1">
                <a:solidFill>
                  <a:schemeClr val="bg1"/>
                </a:solidFill>
                <a:latin typeface="Bradley Hand ITC" panose="03070402050302030203" pitchFamily="66" charset="0"/>
                <a:ea typeface="Batang" panose="02030600000101010101" pitchFamily="18" charset="-127"/>
              </a:rPr>
              <a:t>Kiepersol</a:t>
            </a:r>
            <a:r>
              <a:rPr lang="en-ZA" sz="2000" b="1" dirty="0">
                <a:solidFill>
                  <a:schemeClr val="bg1"/>
                </a:solidFill>
                <a:latin typeface="Bradley Hand ITC" panose="03070402050302030203" pitchFamily="66" charset="0"/>
                <a:ea typeface="Batang" panose="02030600000101010101" pitchFamily="18" charset="-127"/>
              </a:rPr>
              <a:t> Estate </a:t>
            </a:r>
            <a:r>
              <a:rPr lang="en-ZA" sz="2000" b="1" dirty="0" err="1">
                <a:solidFill>
                  <a:schemeClr val="bg1"/>
                </a:solidFill>
                <a:latin typeface="Bradley Hand ITC" panose="03070402050302030203" pitchFamily="66" charset="0"/>
                <a:ea typeface="Batang" panose="02030600000101010101" pitchFamily="18" charset="-127"/>
              </a:rPr>
              <a:t>Equestria</a:t>
            </a:r>
            <a:endParaRPr lang="en-ZA" sz="2000" b="1" dirty="0">
              <a:solidFill>
                <a:schemeClr val="bg1"/>
              </a:solidFill>
              <a:latin typeface="Bradley Hand ITC" panose="03070402050302030203" pitchFamily="66" charset="0"/>
              <a:ea typeface="Batang" panose="02030600000101010101" pitchFamily="18" charset="-127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78344" y="1105696"/>
            <a:ext cx="2035406" cy="471725"/>
          </a:xfrm>
          <a:prstGeom prst="rect">
            <a:avLst/>
          </a:prstGeom>
          <a:ln w="28575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2372" y="4252867"/>
            <a:ext cx="1901957" cy="558700"/>
          </a:xfrm>
          <a:prstGeom prst="rect">
            <a:avLst/>
          </a:prstGeom>
          <a:ln w="28575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Image result for yde logo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13" b="22872"/>
          <a:stretch/>
        </p:blipFill>
        <p:spPr bwMode="auto">
          <a:xfrm>
            <a:off x="2943670" y="1094367"/>
            <a:ext cx="1569889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pep logo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19" t="18720" r="17682" b="22218"/>
          <a:stretch/>
        </p:blipFill>
        <p:spPr bwMode="auto">
          <a:xfrm>
            <a:off x="6507046" y="5267185"/>
            <a:ext cx="1940473" cy="970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vertex solution ogo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04" b="17175"/>
          <a:stretch/>
        </p:blipFill>
        <p:spPr bwMode="auto">
          <a:xfrm>
            <a:off x="799404" y="5313630"/>
            <a:ext cx="1497748" cy="1017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0" y="0"/>
            <a:ext cx="4427984" cy="9361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>
              <a:spcAft>
                <a:spcPts val="0"/>
              </a:spcAft>
            </a:pPr>
            <a:r>
              <a:rPr lang="en-ZA" sz="4000" b="1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Our Clients</a:t>
            </a:r>
          </a:p>
        </p:txBody>
      </p:sp>
    </p:spTree>
    <p:extLst>
      <p:ext uri="{BB962C8B-B14F-4D97-AF65-F5344CB8AC3E}">
        <p14:creationId xmlns:p14="http://schemas.microsoft.com/office/powerpoint/2010/main" val="657880589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NewsPrint">
    <a:dk1>
      <a:sysClr val="windowText" lastClr="000000"/>
    </a:dk1>
    <a:lt1>
      <a:sysClr val="window" lastClr="FFFFFF"/>
    </a:lt1>
    <a:dk2>
      <a:srgbClr val="303030"/>
    </a:dk2>
    <a:lt2>
      <a:srgbClr val="DEDEE0"/>
    </a:lt2>
    <a:accent1>
      <a:srgbClr val="AD0101"/>
    </a:accent1>
    <a:accent2>
      <a:srgbClr val="726056"/>
    </a:accent2>
    <a:accent3>
      <a:srgbClr val="AC956E"/>
    </a:accent3>
    <a:accent4>
      <a:srgbClr val="808DA9"/>
    </a:accent4>
    <a:accent5>
      <a:srgbClr val="424E5B"/>
    </a:accent5>
    <a:accent6>
      <a:srgbClr val="730E00"/>
    </a:accent6>
    <a:hlink>
      <a:srgbClr val="D26900"/>
    </a:hlink>
    <a:folHlink>
      <a:srgbClr val="D8924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1844</TotalTime>
  <Words>903</Words>
  <Application>Microsoft Office PowerPoint</Application>
  <PresentationFormat>On-screen Show (4:3)</PresentationFormat>
  <Paragraphs>158</Paragraphs>
  <Slides>24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Bradley Hand ITC</vt:lpstr>
      <vt:lpstr>Default Design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Private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Nadia</dc:creator>
  <cp:lastModifiedBy>Etresia Muller</cp:lastModifiedBy>
  <cp:revision>135</cp:revision>
  <cp:lastPrinted>2014-10-31T09:04:09Z</cp:lastPrinted>
  <dcterms:created xsi:type="dcterms:W3CDTF">2009-07-02T09:21:55Z</dcterms:created>
  <dcterms:modified xsi:type="dcterms:W3CDTF">2021-03-04T08:21:24Z</dcterms:modified>
</cp:coreProperties>
</file>